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09D71F-5FD7-E0FE-08E3-25C29A585670}" v="2" dt="2023-06-20T10:28:36.5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62" d="100"/>
          <a:sy n="62" d="100"/>
        </p:scale>
        <p:origin x="15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ff Harris" userId="33dab876-3b5f-4918-91e6-926621473f2a" providerId="ADAL" clId="{1A5753E2-4471-45C6-9B0B-BC74E7B4A092}"/>
    <pc:docChg chg="undo custSel modSld">
      <pc:chgData name="Geoff Harris" userId="33dab876-3b5f-4918-91e6-926621473f2a" providerId="ADAL" clId="{1A5753E2-4471-45C6-9B0B-BC74E7B4A092}" dt="2023-05-09T11:02:15.029" v="2001" actId="20577"/>
      <pc:docMkLst>
        <pc:docMk/>
      </pc:docMkLst>
      <pc:sldChg chg="modSp mod">
        <pc:chgData name="Geoff Harris" userId="33dab876-3b5f-4918-91e6-926621473f2a" providerId="ADAL" clId="{1A5753E2-4471-45C6-9B0B-BC74E7B4A092}" dt="2023-05-09T11:02:15.029" v="2001" actId="20577"/>
        <pc:sldMkLst>
          <pc:docMk/>
          <pc:sldMk cId="131733417" sldId="258"/>
        </pc:sldMkLst>
        <pc:spChg chg="mod">
          <ac:chgData name="Geoff Harris" userId="33dab876-3b5f-4918-91e6-926621473f2a" providerId="ADAL" clId="{1A5753E2-4471-45C6-9B0B-BC74E7B4A092}" dt="2023-05-09T11:02:02.126" v="1975" actId="20577"/>
          <ac:spMkLst>
            <pc:docMk/>
            <pc:sldMk cId="131733417" sldId="258"/>
            <ac:spMk id="8" creationId="{28D1857C-8C01-A061-7A2B-7EF52EF024B6}"/>
          </ac:spMkLst>
        </pc:spChg>
        <pc:spChg chg="mod">
          <ac:chgData name="Geoff Harris" userId="33dab876-3b5f-4918-91e6-926621473f2a" providerId="ADAL" clId="{1A5753E2-4471-45C6-9B0B-BC74E7B4A092}" dt="2023-05-09T10:56:16.454" v="1421" actId="20577"/>
          <ac:spMkLst>
            <pc:docMk/>
            <pc:sldMk cId="131733417" sldId="258"/>
            <ac:spMk id="20" creationId="{96302C79-F059-DA95-F867-9689A52AD143}"/>
          </ac:spMkLst>
        </pc:spChg>
        <pc:spChg chg="mod">
          <ac:chgData name="Geoff Harris" userId="33dab876-3b5f-4918-91e6-926621473f2a" providerId="ADAL" clId="{1A5753E2-4471-45C6-9B0B-BC74E7B4A092}" dt="2023-05-09T10:38:56.374" v="198" actId="20577"/>
          <ac:spMkLst>
            <pc:docMk/>
            <pc:sldMk cId="131733417" sldId="258"/>
            <ac:spMk id="51" creationId="{2A8F02EC-89B0-473B-073D-E0255FFA2ED8}"/>
          </ac:spMkLst>
        </pc:spChg>
        <pc:spChg chg="mod">
          <ac:chgData name="Geoff Harris" userId="33dab876-3b5f-4918-91e6-926621473f2a" providerId="ADAL" clId="{1A5753E2-4471-45C6-9B0B-BC74E7B4A092}" dt="2023-05-09T10:39:51.246" v="322" actId="20577"/>
          <ac:spMkLst>
            <pc:docMk/>
            <pc:sldMk cId="131733417" sldId="258"/>
            <ac:spMk id="52" creationId="{6BACBAE8-D8AB-CBC6-B623-E8FFA2F53E8E}"/>
          </ac:spMkLst>
        </pc:spChg>
        <pc:spChg chg="mod">
          <ac:chgData name="Geoff Harris" userId="33dab876-3b5f-4918-91e6-926621473f2a" providerId="ADAL" clId="{1A5753E2-4471-45C6-9B0B-BC74E7B4A092}" dt="2023-05-09T10:40:36.494" v="421" actId="20577"/>
          <ac:spMkLst>
            <pc:docMk/>
            <pc:sldMk cId="131733417" sldId="258"/>
            <ac:spMk id="53" creationId="{40237414-3EB0-1F97-986E-3EC310C99BFF}"/>
          </ac:spMkLst>
        </pc:spChg>
        <pc:spChg chg="mod">
          <ac:chgData name="Geoff Harris" userId="33dab876-3b5f-4918-91e6-926621473f2a" providerId="ADAL" clId="{1A5753E2-4471-45C6-9B0B-BC74E7B4A092}" dt="2023-05-09T10:42:12.757" v="523" actId="20577"/>
          <ac:spMkLst>
            <pc:docMk/>
            <pc:sldMk cId="131733417" sldId="258"/>
            <ac:spMk id="54" creationId="{35F72140-03D0-F145-770E-68BF4B6F3D86}"/>
          </ac:spMkLst>
        </pc:spChg>
        <pc:spChg chg="mod">
          <ac:chgData name="Geoff Harris" userId="33dab876-3b5f-4918-91e6-926621473f2a" providerId="ADAL" clId="{1A5753E2-4471-45C6-9B0B-BC74E7B4A092}" dt="2023-05-09T10:48:03.841" v="707" actId="20577"/>
          <ac:spMkLst>
            <pc:docMk/>
            <pc:sldMk cId="131733417" sldId="258"/>
            <ac:spMk id="55" creationId="{64F760E8-6606-002A-1312-25E9664DB471}"/>
          </ac:spMkLst>
        </pc:spChg>
        <pc:spChg chg="mod">
          <ac:chgData name="Geoff Harris" userId="33dab876-3b5f-4918-91e6-926621473f2a" providerId="ADAL" clId="{1A5753E2-4471-45C6-9B0B-BC74E7B4A092}" dt="2023-05-09T10:49:52.599" v="834" actId="20577"/>
          <ac:spMkLst>
            <pc:docMk/>
            <pc:sldMk cId="131733417" sldId="258"/>
            <ac:spMk id="56" creationId="{E069D7EB-B36F-EF92-CC26-CCCC220B79C3}"/>
          </ac:spMkLst>
        </pc:spChg>
        <pc:spChg chg="mod">
          <ac:chgData name="Geoff Harris" userId="33dab876-3b5f-4918-91e6-926621473f2a" providerId="ADAL" clId="{1A5753E2-4471-45C6-9B0B-BC74E7B4A092}" dt="2023-05-09T10:50:27.045" v="890" actId="20577"/>
          <ac:spMkLst>
            <pc:docMk/>
            <pc:sldMk cId="131733417" sldId="258"/>
            <ac:spMk id="57" creationId="{7DA5F678-540C-5CE6-2974-8C1ECBE7C977}"/>
          </ac:spMkLst>
        </pc:spChg>
        <pc:spChg chg="mod">
          <ac:chgData name="Geoff Harris" userId="33dab876-3b5f-4918-91e6-926621473f2a" providerId="ADAL" clId="{1A5753E2-4471-45C6-9B0B-BC74E7B4A092}" dt="2023-05-09T10:51:23.121" v="995" actId="20577"/>
          <ac:spMkLst>
            <pc:docMk/>
            <pc:sldMk cId="131733417" sldId="258"/>
            <ac:spMk id="58" creationId="{5F0C705E-95F0-95D7-A776-B3569B52B6A5}"/>
          </ac:spMkLst>
        </pc:spChg>
        <pc:spChg chg="mod">
          <ac:chgData name="Geoff Harris" userId="33dab876-3b5f-4918-91e6-926621473f2a" providerId="ADAL" clId="{1A5753E2-4471-45C6-9B0B-BC74E7B4A092}" dt="2023-05-09T10:52:49.514" v="1135" actId="20577"/>
          <ac:spMkLst>
            <pc:docMk/>
            <pc:sldMk cId="131733417" sldId="258"/>
            <ac:spMk id="59" creationId="{EFC2DD30-F150-CD56-5F11-F0C38CC3D274}"/>
          </ac:spMkLst>
        </pc:spChg>
        <pc:spChg chg="mod">
          <ac:chgData name="Geoff Harris" userId="33dab876-3b5f-4918-91e6-926621473f2a" providerId="ADAL" clId="{1A5753E2-4471-45C6-9B0B-BC74E7B4A092}" dt="2023-05-09T11:01:50.215" v="1966" actId="20577"/>
          <ac:spMkLst>
            <pc:docMk/>
            <pc:sldMk cId="131733417" sldId="258"/>
            <ac:spMk id="60" creationId="{B846B83E-5EA0-D2D7-EE91-979C055543A9}"/>
          </ac:spMkLst>
        </pc:spChg>
        <pc:spChg chg="mod">
          <ac:chgData name="Geoff Harris" userId="33dab876-3b5f-4918-91e6-926621473f2a" providerId="ADAL" clId="{1A5753E2-4471-45C6-9B0B-BC74E7B4A092}" dt="2023-05-09T10:55:58.799" v="1413"/>
          <ac:spMkLst>
            <pc:docMk/>
            <pc:sldMk cId="131733417" sldId="258"/>
            <ac:spMk id="61" creationId="{4A7BC6A2-BFB1-9E31-107C-D120CE0B54A7}"/>
          </ac:spMkLst>
        </pc:spChg>
        <pc:spChg chg="mod">
          <ac:chgData name="Geoff Harris" userId="33dab876-3b5f-4918-91e6-926621473f2a" providerId="ADAL" clId="{1A5753E2-4471-45C6-9B0B-BC74E7B4A092}" dt="2023-05-09T10:55:03.118" v="1382" actId="20577"/>
          <ac:spMkLst>
            <pc:docMk/>
            <pc:sldMk cId="131733417" sldId="258"/>
            <ac:spMk id="62" creationId="{5A9CA898-7CE7-48C5-E57C-ED8280627617}"/>
          </ac:spMkLst>
        </pc:spChg>
        <pc:spChg chg="mod">
          <ac:chgData name="Geoff Harris" userId="33dab876-3b5f-4918-91e6-926621473f2a" providerId="ADAL" clId="{1A5753E2-4471-45C6-9B0B-BC74E7B4A092}" dt="2023-05-09T10:57:30.823" v="1534" actId="20577"/>
          <ac:spMkLst>
            <pc:docMk/>
            <pc:sldMk cId="131733417" sldId="258"/>
            <ac:spMk id="64" creationId="{B97DFF25-DAA7-6005-361D-E83213EA99E6}"/>
          </ac:spMkLst>
        </pc:spChg>
        <pc:spChg chg="mod">
          <ac:chgData name="Geoff Harris" userId="33dab876-3b5f-4918-91e6-926621473f2a" providerId="ADAL" clId="{1A5753E2-4471-45C6-9B0B-BC74E7B4A092}" dt="2023-05-09T10:57:58.289" v="1575" actId="20577"/>
          <ac:spMkLst>
            <pc:docMk/>
            <pc:sldMk cId="131733417" sldId="258"/>
            <ac:spMk id="65" creationId="{CED5D7C1-3598-A775-E923-2BFDA72C6E9B}"/>
          </ac:spMkLst>
        </pc:spChg>
        <pc:spChg chg="mod">
          <ac:chgData name="Geoff Harris" userId="33dab876-3b5f-4918-91e6-926621473f2a" providerId="ADAL" clId="{1A5753E2-4471-45C6-9B0B-BC74E7B4A092}" dt="2023-05-09T10:59:29.001" v="1686" actId="20577"/>
          <ac:spMkLst>
            <pc:docMk/>
            <pc:sldMk cId="131733417" sldId="258"/>
            <ac:spMk id="66" creationId="{46740CC9-FD67-ECB1-845F-0D615561B522}"/>
          </ac:spMkLst>
        </pc:spChg>
        <pc:spChg chg="mod">
          <ac:chgData name="Geoff Harris" userId="33dab876-3b5f-4918-91e6-926621473f2a" providerId="ADAL" clId="{1A5753E2-4471-45C6-9B0B-BC74E7B4A092}" dt="2023-05-09T11:00:45.429" v="1856" actId="20577"/>
          <ac:spMkLst>
            <pc:docMk/>
            <pc:sldMk cId="131733417" sldId="258"/>
            <ac:spMk id="67" creationId="{51DA9909-46CE-8720-65CA-E249F32F95DB}"/>
          </ac:spMkLst>
        </pc:spChg>
        <pc:spChg chg="mod">
          <ac:chgData name="Geoff Harris" userId="33dab876-3b5f-4918-91e6-926621473f2a" providerId="ADAL" clId="{1A5753E2-4471-45C6-9B0B-BC74E7B4A092}" dt="2023-05-09T11:02:15.029" v="2001" actId="20577"/>
          <ac:spMkLst>
            <pc:docMk/>
            <pc:sldMk cId="131733417" sldId="258"/>
            <ac:spMk id="95" creationId="{6243E6A1-EBAF-D74F-BD9B-12EB9613CDAB}"/>
          </ac:spMkLst>
        </pc:spChg>
      </pc:sldChg>
    </pc:docChg>
  </pc:docChgLst>
  <pc:docChgLst>
    <pc:chgData name="Adrian Peberdy" userId="S::adrian.peberdy@ke6n.ac.uk::cc10593b-8f6e-4ea0-b0ad-7498505327aa" providerId="AD" clId="Web-{B709D71F-5FD7-E0FE-08E3-25C29A585670}"/>
    <pc:docChg chg="modSld">
      <pc:chgData name="Adrian Peberdy" userId="S::adrian.peberdy@ke6n.ac.uk::cc10593b-8f6e-4ea0-b0ad-7498505327aa" providerId="AD" clId="Web-{B709D71F-5FD7-E0FE-08E3-25C29A585670}" dt="2023-06-20T10:28:36.510" v="1"/>
      <pc:docMkLst>
        <pc:docMk/>
      </pc:docMkLst>
      <pc:sldChg chg="addSp delSp modSp">
        <pc:chgData name="Adrian Peberdy" userId="S::adrian.peberdy@ke6n.ac.uk::cc10593b-8f6e-4ea0-b0ad-7498505327aa" providerId="AD" clId="Web-{B709D71F-5FD7-E0FE-08E3-25C29A585670}" dt="2023-06-20T10:28:36.510" v="1"/>
        <pc:sldMkLst>
          <pc:docMk/>
          <pc:sldMk cId="131733417" sldId="258"/>
        </pc:sldMkLst>
        <pc:graphicFrameChg chg="add del mod">
          <ac:chgData name="Adrian Peberdy" userId="S::adrian.peberdy@ke6n.ac.uk::cc10593b-8f6e-4ea0-b0ad-7498505327aa" providerId="AD" clId="Web-{B709D71F-5FD7-E0FE-08E3-25C29A585670}" dt="2023-06-20T10:28:36.510" v="1"/>
          <ac:graphicFrameMkLst>
            <pc:docMk/>
            <pc:sldMk cId="131733417" sldId="258"/>
            <ac:graphicFrameMk id="28" creationId="{05F64B9D-CBC6-6938-8C9E-84869A607B9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20/06/2023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01761" y="5123963"/>
            <a:ext cx="4046174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 Level Economics</a:t>
            </a:r>
            <a:endParaRPr lang="en-GB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Practise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815386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8F02EC-89B0-473B-073D-E0255FFA2ED8}"/>
              </a:ext>
            </a:extLst>
          </p:cNvPr>
          <p:cNvSpPr txBox="1"/>
          <p:nvPr/>
        </p:nvSpPr>
        <p:spPr>
          <a:xfrm>
            <a:off x="494952" y="2054524"/>
            <a:ext cx="21933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over class notes and cross reference each area with Powell textbook.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BACBAE8-D8AB-CBC6-B623-E8FFA2F53E8E}"/>
              </a:ext>
            </a:extLst>
          </p:cNvPr>
          <p:cNvSpPr txBox="1"/>
          <p:nvPr/>
        </p:nvSpPr>
        <p:spPr>
          <a:xfrm>
            <a:off x="485864" y="2758282"/>
            <a:ext cx="21933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at least one other simple content resource – such as </a:t>
            </a:r>
            <a:r>
              <a:rPr lang="en-US" sz="9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EconplusDal</a:t>
            </a:r>
            <a:r>
              <a:rPr lang="en-US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 video or tutor2u ref</a:t>
            </a:r>
            <a:endParaRPr lang="en-GB" sz="9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237414-3EB0-1F97-986E-3EC310C99BFF}"/>
              </a:ext>
            </a:extLst>
          </p:cNvPr>
          <p:cNvSpPr txBox="1"/>
          <p:nvPr/>
        </p:nvSpPr>
        <p:spPr>
          <a:xfrm>
            <a:off x="472058" y="353393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Ensure that any diagram can be accurately sketched and explained in a few sentences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F72140-03D0-F145-770E-68BF4B6F3D86}"/>
              </a:ext>
            </a:extLst>
          </p:cNvPr>
          <p:cNvSpPr txBox="1"/>
          <p:nvPr/>
        </p:nvSpPr>
        <p:spPr>
          <a:xfrm>
            <a:off x="485864" y="4235246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Ensure that you can provide current, topical examples for each micro and macro section covered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4F760E8-6606-002A-1312-25E9664DB471}"/>
              </a:ext>
            </a:extLst>
          </p:cNvPr>
          <p:cNvSpPr txBox="1"/>
          <p:nvPr/>
        </p:nvSpPr>
        <p:spPr>
          <a:xfrm>
            <a:off x="494952" y="5057226"/>
            <a:ext cx="224711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context material from past papers and to help provide (</a:t>
            </a:r>
            <a:r>
              <a:rPr lang="en-GB" sz="7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i</a:t>
            </a:r>
            <a:r>
              <a:rPr lang="en-GB" sz="7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) a source of topical applied economics; (ii) a sense of question styles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69D7EB-B36F-EF92-CC26-CCCC220B79C3}"/>
              </a:ext>
            </a:extLst>
          </p:cNvPr>
          <p:cNvSpPr txBox="1"/>
          <p:nvPr/>
        </p:nvSpPr>
        <p:spPr>
          <a:xfrm>
            <a:off x="3265416" y="20545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Practise writing up an analytical </a:t>
            </a:r>
            <a:r>
              <a:rPr lang="en-GB" sz="8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paragpraph</a:t>
            </a:r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 where you explain an idea, use an example and support with a diagram (if required)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A5F678-540C-5CE6-2974-8C1ECBE7C977}"/>
              </a:ext>
            </a:extLst>
          </p:cNvPr>
          <p:cNvSpPr txBox="1"/>
          <p:nvPr/>
        </p:nvSpPr>
        <p:spPr>
          <a:xfrm>
            <a:off x="3265416" y="2782051"/>
            <a:ext cx="21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Reduce/condense your topic area notes as far as you can.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0C705E-95F0-95D7-A776-B3569B52B6A5}"/>
              </a:ext>
            </a:extLst>
          </p:cNvPr>
          <p:cNvSpPr txBox="1"/>
          <p:nvPr/>
        </p:nvSpPr>
        <p:spPr>
          <a:xfrm>
            <a:off x="3265416" y="3522824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Take each diagram and identify at least one significant change you might make to it to make an argument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FC2DD30-F150-CD56-5F11-F0C38CC3D274}"/>
              </a:ext>
            </a:extLst>
          </p:cNvPr>
          <p:cNvSpPr txBox="1"/>
          <p:nvPr/>
        </p:nvSpPr>
        <p:spPr>
          <a:xfrm>
            <a:off x="3265416" y="4258556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Find an online resource that offers a critical response to any argument you are seeking to develop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46B83E-5EA0-D2D7-EE91-979C055543A9}"/>
              </a:ext>
            </a:extLst>
          </p:cNvPr>
          <p:cNvSpPr txBox="1"/>
          <p:nvPr/>
        </p:nvSpPr>
        <p:spPr>
          <a:xfrm>
            <a:off x="3309283" y="5001986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Use the Peter Camp model essays to highlight skills and content that you can steal for your own work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7BC6A2-BFB1-9E31-107C-D120CE0B54A7}"/>
              </a:ext>
            </a:extLst>
          </p:cNvPr>
          <p:cNvSpPr txBox="1"/>
          <p:nvPr/>
        </p:nvSpPr>
        <p:spPr>
          <a:xfrm>
            <a:off x="6124837" y="2017370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A81F27"/>
                </a:solidFill>
                <a:effectLst/>
                <a:uLnTx/>
                <a:uFillTx/>
                <a:latin typeface="Gotham Bold" pitchFamily="50" charset="0"/>
                <a:ea typeface="+mn-ea"/>
                <a:cs typeface="Gotham Bold" pitchFamily="50" charset="0"/>
              </a:rPr>
              <a:t>Attempt an exam question, mark it against a mark scheme/ exemplar. Ask your teacher to offer further feedback where you are unsure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A81F27"/>
              </a:solidFill>
              <a:effectLst/>
              <a:uLnTx/>
              <a:uFillTx/>
              <a:latin typeface="Gotham Bold" pitchFamily="50" charset="0"/>
              <a:ea typeface="+mn-ea"/>
              <a:cs typeface="Gotham Bold" pitchFamily="50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A9CA898-7CE7-48C5-E57C-ED8280627617}"/>
              </a:ext>
            </a:extLst>
          </p:cNvPr>
          <p:cNvSpPr txBox="1"/>
          <p:nvPr/>
        </p:nvSpPr>
        <p:spPr>
          <a:xfrm>
            <a:off x="6096000" y="2805091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Take any ‘analytical’ paragraph you have developed in Stage 2 and find a few sentences of ‘evaluation’ to counter the argument presented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7DFF25-DAA7-6005-361D-E83213EA99E6}"/>
              </a:ext>
            </a:extLst>
          </p:cNvPr>
          <p:cNvSpPr txBox="1"/>
          <p:nvPr/>
        </p:nvSpPr>
        <p:spPr>
          <a:xfrm>
            <a:off x="6089009" y="3522824"/>
            <a:ext cx="21933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Practise writing up (</a:t>
            </a:r>
            <a:r>
              <a:rPr lang="en-GB" sz="105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i</a:t>
            </a:r>
            <a:r>
              <a:rPr lang="en-GB" sz="105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) introductions (ii) evaluative paragraphs, and (iii) evaluative judgements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ED5D7C1-3598-A775-E923-2BFDA72C6E9B}"/>
              </a:ext>
            </a:extLst>
          </p:cNvPr>
          <p:cNvSpPr txBox="1"/>
          <p:nvPr/>
        </p:nvSpPr>
        <p:spPr>
          <a:xfrm>
            <a:off x="8890932" y="20073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Using the work from stage 3, make a note of where you are least confident and seek support to develop this aspect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6740CC9-FD67-ECB1-845F-0D615561B522}"/>
              </a:ext>
            </a:extLst>
          </p:cNvPr>
          <p:cNvSpPr txBox="1"/>
          <p:nvPr/>
        </p:nvSpPr>
        <p:spPr>
          <a:xfrm>
            <a:off x="8890931" y="276827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Rewrite a previous element of an essay (or whole essay) – focusing on development points from stage 3 and/or prior feedback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1DA9909-46CE-8720-65CA-E249F32F95DB}"/>
              </a:ext>
            </a:extLst>
          </p:cNvPr>
          <p:cNvSpPr txBox="1"/>
          <p:nvPr/>
        </p:nvSpPr>
        <p:spPr>
          <a:xfrm>
            <a:off x="8919769" y="3508252"/>
            <a:ext cx="21933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Go to your teacher with your own view of your strengths and development areas.  Discuss further resources/approaches that would enable further progress.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                          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Class notes, KE6 Economics YAG, Teams past lesson folders, AQA website, Tutor2u Economics,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EconplusDal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, Powell textbook(s), Peter Cramp </a:t>
            </a:r>
            <a:r>
              <a:rPr lang="en-GB" sz="100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model essays</a:t>
            </a:r>
            <a:endParaRPr lang="en-GB" sz="1000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68276" y="5247347"/>
            <a:ext cx="387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485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Geoff Harris</cp:lastModifiedBy>
  <cp:revision>11</cp:revision>
  <dcterms:created xsi:type="dcterms:W3CDTF">2023-03-01T08:48:30Z</dcterms:created>
  <dcterms:modified xsi:type="dcterms:W3CDTF">2023-06-20T10:28:43Z</dcterms:modified>
</cp:coreProperties>
</file>