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>
        <p:scale>
          <a:sx n="178" d="100"/>
          <a:sy n="178" d="100"/>
        </p:scale>
        <p:origin x="-4344" y="-3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Atkinson" userId="bfd2fd1f-661c-4c75-89d3-bc7a3eb0c6d1" providerId="ADAL" clId="{681B1AE8-B5B6-40BA-985A-826DFF93D457}"/>
    <pc:docChg chg="delSld">
      <pc:chgData name="Emily Atkinson" userId="bfd2fd1f-661c-4c75-89d3-bc7a3eb0c6d1" providerId="ADAL" clId="{681B1AE8-B5B6-40BA-985A-826DFF93D457}" dt="2023-05-03T15:14:53.445" v="0" actId="47"/>
      <pc:docMkLst>
        <pc:docMk/>
      </pc:docMkLst>
      <pc:sldChg chg="del">
        <pc:chgData name="Emily Atkinson" userId="bfd2fd1f-661c-4c75-89d3-bc7a3eb0c6d1" providerId="ADAL" clId="{681B1AE8-B5B6-40BA-985A-826DFF93D457}" dt="2023-05-03T15:14:53.445" v="0" actId="47"/>
        <pc:sldMkLst>
          <pc:docMk/>
          <pc:sldMk cId="1866915776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01761" y="5123963"/>
            <a:ext cx="4046174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</a:t>
            </a:r>
          </a:p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 Level Sociology</a:t>
            </a:r>
            <a:endParaRPr lang="en-GB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52338" y="1783148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42202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27360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4" y="347805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70484" y="422997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F089BE-9378-A399-93B8-8A4C2E3C35D8}"/>
              </a:ext>
            </a:extLst>
          </p:cNvPr>
          <p:cNvSpPr/>
          <p:nvPr/>
        </p:nvSpPr>
        <p:spPr>
          <a:xfrm>
            <a:off x="491106" y="4981903"/>
            <a:ext cx="2281106" cy="815386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7AE0481-8BD1-0887-882A-C48254DDCC2A}"/>
              </a:ext>
            </a:extLst>
          </p:cNvPr>
          <p:cNvSpPr/>
          <p:nvPr/>
        </p:nvSpPr>
        <p:spPr>
          <a:xfrm>
            <a:off x="3286038" y="49852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A8F02EC-89B0-473B-073D-E0255FFA2ED8}"/>
              </a:ext>
            </a:extLst>
          </p:cNvPr>
          <p:cNvSpPr txBox="1"/>
          <p:nvPr/>
        </p:nvSpPr>
        <p:spPr>
          <a:xfrm>
            <a:off x="494952" y="2054524"/>
            <a:ext cx="219337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 over class notes</a:t>
            </a:r>
          </a:p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Add any new key terms to your glossary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BACBAE8-D8AB-CBC6-B623-E8FFA2F53E8E}"/>
              </a:ext>
            </a:extLst>
          </p:cNvPr>
          <p:cNvSpPr txBox="1"/>
          <p:nvPr/>
        </p:nvSpPr>
        <p:spPr>
          <a:xfrm>
            <a:off x="485864" y="2758282"/>
            <a:ext cx="219337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Add evaluation points (AO3) to the theories/concepts covered in lesson</a:t>
            </a:r>
            <a:endParaRPr lang="en-GB" sz="9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0237414-3EB0-1F97-986E-3EC310C99BFF}"/>
              </a:ext>
            </a:extLst>
          </p:cNvPr>
          <p:cNvSpPr txBox="1"/>
          <p:nvPr/>
        </p:nvSpPr>
        <p:spPr>
          <a:xfrm>
            <a:off x="472058" y="3533937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Watch the YouTube videos on the YAG and add any additional points to your notes 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5F72140-03D0-F145-770E-68BF4B6F3D86}"/>
              </a:ext>
            </a:extLst>
          </p:cNvPr>
          <p:cNvSpPr txBox="1"/>
          <p:nvPr/>
        </p:nvSpPr>
        <p:spPr>
          <a:xfrm>
            <a:off x="485864" y="4235246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Condense your notes from lessons – can you make one A3 page with ALL the most useful information for this text in one place?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4F760E8-6606-002A-1312-25E9664DB471}"/>
              </a:ext>
            </a:extLst>
          </p:cNvPr>
          <p:cNvSpPr txBox="1"/>
          <p:nvPr/>
        </p:nvSpPr>
        <p:spPr>
          <a:xfrm>
            <a:off x="494952" y="5057226"/>
            <a:ext cx="224711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Write down the areas you need to recap and ask a peer and/or the teacher to explain these again – complete the associated Seneca Learning section to support you with this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69D7EB-B36F-EF92-CC26-CCCC220B79C3}"/>
              </a:ext>
            </a:extLst>
          </p:cNvPr>
          <p:cNvSpPr txBox="1"/>
          <p:nvPr/>
        </p:nvSpPr>
        <p:spPr>
          <a:xfrm>
            <a:off x="3265416" y="2054524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</a:t>
            </a:r>
            <a:r>
              <a:rPr lang="en-GB" sz="800" dirty="0" err="1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evise</a:t>
            </a:r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 the new glossary terms and ask a peer to test your knowledge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DA5F678-540C-5CE6-2974-8C1ECBE7C977}"/>
              </a:ext>
            </a:extLst>
          </p:cNvPr>
          <p:cNvSpPr txBox="1"/>
          <p:nvPr/>
        </p:nvSpPr>
        <p:spPr>
          <a:xfrm>
            <a:off x="3265416" y="2782051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Keep reducing your notes:            Which points/ quotes/ contextual ideas keep repeating?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F0C705E-95F0-95D7-A776-B3569B52B6A5}"/>
              </a:ext>
            </a:extLst>
          </p:cNvPr>
          <p:cNvSpPr txBox="1"/>
          <p:nvPr/>
        </p:nvSpPr>
        <p:spPr>
          <a:xfrm>
            <a:off x="3265416" y="3522824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Highlight an exemplar essay on the current topic: What points/ quotes does it include that you could use?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FC2DD30-F150-CD56-5F11-F0C38CC3D274}"/>
              </a:ext>
            </a:extLst>
          </p:cNvPr>
          <p:cNvSpPr txBox="1"/>
          <p:nvPr/>
        </p:nvSpPr>
        <p:spPr>
          <a:xfrm>
            <a:off x="3265416" y="4258556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Create a concept map – linking any connected concepts to identify synoptic links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846B83E-5EA0-D2D7-EE91-979C055543A9}"/>
              </a:ext>
            </a:extLst>
          </p:cNvPr>
          <p:cNvSpPr txBox="1"/>
          <p:nvPr/>
        </p:nvSpPr>
        <p:spPr>
          <a:xfrm>
            <a:off x="3309283" y="5001986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Collate any current examples that could be used to support the topic area you are studying to use as contemporary examples in your work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A7BC6A2-BFB1-9E31-107C-D120CE0B54A7}"/>
              </a:ext>
            </a:extLst>
          </p:cNvPr>
          <p:cNvSpPr txBox="1"/>
          <p:nvPr/>
        </p:nvSpPr>
        <p:spPr>
          <a:xfrm>
            <a:off x="6124837" y="2017370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Plan previous exam-style questions using the PEELE template or 2I do/you do’ template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A9CA898-7CE7-48C5-E57C-ED8280627617}"/>
              </a:ext>
            </a:extLst>
          </p:cNvPr>
          <p:cNvSpPr txBox="1"/>
          <p:nvPr/>
        </p:nvSpPr>
        <p:spPr>
          <a:xfrm>
            <a:off x="6096000" y="2805091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Look at your notes and add other points/ examples/evaluation points in another colour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7DFF25-DAA7-6005-361D-E83213EA99E6}"/>
              </a:ext>
            </a:extLst>
          </p:cNvPr>
          <p:cNvSpPr txBox="1"/>
          <p:nvPr/>
        </p:nvSpPr>
        <p:spPr>
          <a:xfrm>
            <a:off x="6089009" y="3522824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Attempt an exam question, mark it against a mark scheme/ exemplar. Ask your teacher to offer further feedback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ED5D7C1-3598-A775-E923-2BFDA72C6E9B}"/>
              </a:ext>
            </a:extLst>
          </p:cNvPr>
          <p:cNvSpPr txBox="1"/>
          <p:nvPr/>
        </p:nvSpPr>
        <p:spPr>
          <a:xfrm>
            <a:off x="8890932" y="200732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Using the work from stage 3, make a note of where you are least confident (knowledge of a topic or a skill for a particular AO?)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6740CC9-FD67-ECB1-845F-0D615561B522}"/>
              </a:ext>
            </a:extLst>
          </p:cNvPr>
          <p:cNvSpPr txBox="1"/>
          <p:nvPr/>
        </p:nvSpPr>
        <p:spPr>
          <a:xfrm>
            <a:off x="8890931" y="276827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Rewrite a previous essay, focusing on developing the skill/ AO which needed most work, rather than just adding knowledge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1DA9909-46CE-8720-65CA-E249F32F95DB}"/>
              </a:ext>
            </a:extLst>
          </p:cNvPr>
          <p:cNvSpPr txBox="1"/>
          <p:nvPr/>
        </p:nvSpPr>
        <p:spPr>
          <a:xfrm>
            <a:off x="8919769" y="3508252"/>
            <a:ext cx="2193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Log the independent work you have completed over a 30-day period and ask your peers and/or teacher to review the sorts of activities you may need to complete more of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3332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05361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79347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79347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14466" y="239129"/>
            <a:ext cx="4142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on…                              </a:t>
            </a:r>
          </a:p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Class notes, KE6 Sociology YAG, Teams groups, AQA website, Tutor2u Sociology, Seneca Learning, online revision guide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68276" y="5247347"/>
            <a:ext cx="387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3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476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Bold</vt:lpstr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Emily Atkinson</cp:lastModifiedBy>
  <cp:revision>8</cp:revision>
  <dcterms:created xsi:type="dcterms:W3CDTF">2023-03-01T08:48:30Z</dcterms:created>
  <dcterms:modified xsi:type="dcterms:W3CDTF">2023-05-03T15:15:02Z</dcterms:modified>
</cp:coreProperties>
</file>