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>
        <p:scale>
          <a:sx n="178" d="100"/>
          <a:sy n="178" d="100"/>
        </p:scale>
        <p:origin x="-4344" y="-3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Atkinson" userId="bfd2fd1f-661c-4c75-89d3-bc7a3eb0c6d1" providerId="ADAL" clId="{681B1AE8-B5B6-40BA-985A-826DFF93D457}"/>
    <pc:docChg chg="delSld">
      <pc:chgData name="Emily Atkinson" userId="bfd2fd1f-661c-4c75-89d3-bc7a3eb0c6d1" providerId="ADAL" clId="{681B1AE8-B5B6-40BA-985A-826DFF93D457}" dt="2023-05-03T15:14:53.445" v="0" actId="47"/>
      <pc:docMkLst>
        <pc:docMk/>
      </pc:docMkLst>
      <pc:sldChg chg="del">
        <pc:chgData name="Emily Atkinson" userId="bfd2fd1f-661c-4c75-89d3-bc7a3eb0c6d1" providerId="ADAL" clId="{681B1AE8-B5B6-40BA-985A-826DFF93D457}" dt="2023-05-03T15:14:53.445" v="0" actId="47"/>
        <pc:sldMkLst>
          <pc:docMk/>
          <pc:sldMk cId="186691577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 Level Sociology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815386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4952" y="2054524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over class notes</a:t>
            </a:r>
          </a:p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Add any new key terms to your glossary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Add evaluation points (AO3) to the theories/concepts covered in lesson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the YouTube videos on the YAG and add any additional points to your notes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can you make one A3 page with ALL the most useful information for this text in one place?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5057226"/>
            <a:ext cx="2247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the areas you need to recap and ask a peer and/or the teacher to explain these again – complete the associated Seneca Learning section to support you with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evise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the new glossary terms and ask a peer to test your knowledge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notes:            Which points/ quotes/ contextual ideas keep repeating?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Highlight an exemplar essay on the current topic: What points/ quotes does it include that you could use?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Create a concept map – linking any connected concepts to identify synoptic links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Collate any current examples that could be used to support the topic area you are studying to use as contemporary examples in your work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previous exam-style questions using the PEELE template or 2I do/you do’ template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80509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points/ examples/evaluation points in another colour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Attempt an exam question, mark it against a mark scheme/ exemplar. Ask your teacher to offer further feedback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a skill for a particular AO?)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essay, focusing on developing the skill/ AO which needed most work, rather than just adding knowledge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Log the independent work you have completed over a 30-day period and ask your peers and/or teacher to review the sorts of activities you may need to complete more of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Class notes, KE6 Sociology YAG, Teams groups, AQA website, Tutor2u Sociology, Seneca Learning, online revision guide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476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Emily Atkinson</cp:lastModifiedBy>
  <cp:revision>8</cp:revision>
  <dcterms:created xsi:type="dcterms:W3CDTF">2023-03-01T08:48:30Z</dcterms:created>
  <dcterms:modified xsi:type="dcterms:W3CDTF">2023-05-03T15:15:02Z</dcterms:modified>
</cp:coreProperties>
</file>