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ED5D4-542A-4D55-B1C0-6B5B423871EC}" v="20" dt="2023-05-05T13:29:07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Hughes" userId="51cf3289-2685-446c-a625-af70954176d4" providerId="ADAL" clId="{C3FED5D4-542A-4D55-B1C0-6B5B423871EC}"/>
    <pc:docChg chg="custSel addSld delSld modSld">
      <pc:chgData name="Colin Hughes" userId="51cf3289-2685-446c-a625-af70954176d4" providerId="ADAL" clId="{C3FED5D4-542A-4D55-B1C0-6B5B423871EC}" dt="2023-05-05T13:30:49.711" v="1643" actId="47"/>
      <pc:docMkLst>
        <pc:docMk/>
      </pc:docMkLst>
      <pc:sldChg chg="modSp del mod">
        <pc:chgData name="Colin Hughes" userId="51cf3289-2685-446c-a625-af70954176d4" providerId="ADAL" clId="{C3FED5D4-542A-4D55-B1C0-6B5B423871EC}" dt="2023-05-05T13:30:49.711" v="1643" actId="47"/>
        <pc:sldMkLst>
          <pc:docMk/>
          <pc:sldMk cId="1866915776" sldId="257"/>
        </pc:sldMkLst>
        <pc:spChg chg="mod">
          <ac:chgData name="Colin Hughes" userId="51cf3289-2685-446c-a625-af70954176d4" providerId="ADAL" clId="{C3FED5D4-542A-4D55-B1C0-6B5B423871EC}" dt="2023-05-05T08:37:04.074" v="93" actId="20577"/>
          <ac:spMkLst>
            <pc:docMk/>
            <pc:sldMk cId="1866915776" sldId="257"/>
            <ac:spMk id="8" creationId="{28D1857C-8C01-A061-7A2B-7EF52EF024B6}"/>
          </ac:spMkLst>
        </pc:spChg>
        <pc:spChg chg="mod">
          <ac:chgData name="Colin Hughes" userId="51cf3289-2685-446c-a625-af70954176d4" providerId="ADAL" clId="{C3FED5D4-542A-4D55-B1C0-6B5B423871EC}" dt="2023-05-05T08:38:42.106" v="106" actId="1076"/>
          <ac:spMkLst>
            <pc:docMk/>
            <pc:sldMk cId="1866915776" sldId="257"/>
            <ac:spMk id="18" creationId="{0E6C1996-E6FC-C884-0B84-9DD18D0D9812}"/>
          </ac:spMkLst>
        </pc:spChg>
        <pc:spChg chg="mod">
          <ac:chgData name="Colin Hughes" userId="51cf3289-2685-446c-a625-af70954176d4" providerId="ADAL" clId="{C3FED5D4-542A-4D55-B1C0-6B5B423871EC}" dt="2023-05-05T08:38:27.421" v="104" actId="242"/>
          <ac:spMkLst>
            <pc:docMk/>
            <pc:sldMk cId="1866915776" sldId="257"/>
            <ac:spMk id="20" creationId="{96302C79-F059-DA95-F867-9689A52AD143}"/>
          </ac:spMkLst>
        </pc:spChg>
        <pc:spChg chg="mod">
          <ac:chgData name="Colin Hughes" userId="51cf3289-2685-446c-a625-af70954176d4" providerId="ADAL" clId="{C3FED5D4-542A-4D55-B1C0-6B5B423871EC}" dt="2023-05-05T08:36:37.325" v="81" actId="20577"/>
          <ac:spMkLst>
            <pc:docMk/>
            <pc:sldMk cId="1866915776" sldId="257"/>
            <ac:spMk id="95" creationId="{6243E6A1-EBAF-D74F-BD9B-12EB9613CDAB}"/>
          </ac:spMkLst>
        </pc:spChg>
      </pc:sldChg>
      <pc:sldChg chg="del">
        <pc:chgData name="Colin Hughes" userId="51cf3289-2685-446c-a625-af70954176d4" providerId="ADAL" clId="{C3FED5D4-542A-4D55-B1C0-6B5B423871EC}" dt="2023-05-05T13:30:46.415" v="1642" actId="47"/>
        <pc:sldMkLst>
          <pc:docMk/>
          <pc:sldMk cId="131733417" sldId="258"/>
        </pc:sldMkLst>
      </pc:sldChg>
      <pc:sldChg chg="addSp delSp modSp add mod">
        <pc:chgData name="Colin Hughes" userId="51cf3289-2685-446c-a625-af70954176d4" providerId="ADAL" clId="{C3FED5D4-542A-4D55-B1C0-6B5B423871EC}" dt="2023-05-05T13:30:24.925" v="1641" actId="113"/>
        <pc:sldMkLst>
          <pc:docMk/>
          <pc:sldMk cId="4182273115" sldId="259"/>
        </pc:sldMkLst>
        <pc:spChg chg="mod">
          <ac:chgData name="Colin Hughes" userId="51cf3289-2685-446c-a625-af70954176d4" providerId="ADAL" clId="{C3FED5D4-542A-4D55-B1C0-6B5B423871EC}" dt="2023-05-05T08:42:38.731" v="129" actId="14100"/>
          <ac:spMkLst>
            <pc:docMk/>
            <pc:sldMk cId="4182273115" sldId="259"/>
            <ac:spMk id="18" creationId="{0E6C1996-E6FC-C884-0B84-9DD18D0D9812}"/>
          </ac:spMkLst>
        </pc:spChg>
        <pc:spChg chg="mod">
          <ac:chgData name="Colin Hughes" userId="51cf3289-2685-446c-a625-af70954176d4" providerId="ADAL" clId="{C3FED5D4-542A-4D55-B1C0-6B5B423871EC}" dt="2023-05-05T08:42:09.553" v="125" actId="1076"/>
          <ac:spMkLst>
            <pc:docMk/>
            <pc:sldMk cId="4182273115" sldId="259"/>
            <ac:spMk id="22" creationId="{8B164B57-6E95-CBD6-7402-CEB6579287A9}"/>
          </ac:spMkLst>
        </pc:spChg>
        <pc:spChg chg="add mod">
          <ac:chgData name="Colin Hughes" userId="51cf3289-2685-446c-a625-af70954176d4" providerId="ADAL" clId="{C3FED5D4-542A-4D55-B1C0-6B5B423871EC}" dt="2023-05-05T08:47:38.377" v="383" actId="113"/>
          <ac:spMkLst>
            <pc:docMk/>
            <pc:sldMk cId="4182273115" sldId="259"/>
            <ac:spMk id="27" creationId="{F9AED66B-B8A3-19DD-893E-A837B7010D39}"/>
          </ac:spMkLst>
        </pc:spChg>
        <pc:spChg chg="add mod">
          <ac:chgData name="Colin Hughes" userId="51cf3289-2685-446c-a625-af70954176d4" providerId="ADAL" clId="{C3FED5D4-542A-4D55-B1C0-6B5B423871EC}" dt="2023-05-05T08:47:42.944" v="384" actId="113"/>
          <ac:spMkLst>
            <pc:docMk/>
            <pc:sldMk cId="4182273115" sldId="259"/>
            <ac:spMk id="28" creationId="{FA25216F-C2B8-4FDE-8000-DA87A1E2DAF7}"/>
          </ac:spMkLst>
        </pc:spChg>
        <pc:spChg chg="add mod">
          <ac:chgData name="Colin Hughes" userId="51cf3289-2685-446c-a625-af70954176d4" providerId="ADAL" clId="{C3FED5D4-542A-4D55-B1C0-6B5B423871EC}" dt="2023-05-05T08:47:32.361" v="382" actId="113"/>
          <ac:spMkLst>
            <pc:docMk/>
            <pc:sldMk cId="4182273115" sldId="259"/>
            <ac:spMk id="29" creationId="{AED73404-3643-0782-45BA-DA57CE6F4431}"/>
          </ac:spMkLst>
        </pc:spChg>
        <pc:spChg chg="add mod">
          <ac:chgData name="Colin Hughes" userId="51cf3289-2685-446c-a625-af70954176d4" providerId="ADAL" clId="{C3FED5D4-542A-4D55-B1C0-6B5B423871EC}" dt="2023-05-05T08:49:31.703" v="468" actId="113"/>
          <ac:spMkLst>
            <pc:docMk/>
            <pc:sldMk cId="4182273115" sldId="259"/>
            <ac:spMk id="30" creationId="{3536A682-C814-83B3-B0B3-9EA62C2622A6}"/>
          </ac:spMkLst>
        </pc:spChg>
        <pc:spChg chg="add mod">
          <ac:chgData name="Colin Hughes" userId="51cf3289-2685-446c-a625-af70954176d4" providerId="ADAL" clId="{C3FED5D4-542A-4D55-B1C0-6B5B423871EC}" dt="2023-05-05T08:51:21.566" v="566" actId="113"/>
          <ac:spMkLst>
            <pc:docMk/>
            <pc:sldMk cId="4182273115" sldId="259"/>
            <ac:spMk id="33" creationId="{B6BFA561-7488-508E-071C-27103160C597}"/>
          </ac:spMkLst>
        </pc:spChg>
        <pc:spChg chg="add mod">
          <ac:chgData name="Colin Hughes" userId="51cf3289-2685-446c-a625-af70954176d4" providerId="ADAL" clId="{C3FED5D4-542A-4D55-B1C0-6B5B423871EC}" dt="2023-05-05T08:56:58.534" v="796" actId="113"/>
          <ac:spMkLst>
            <pc:docMk/>
            <pc:sldMk cId="4182273115" sldId="259"/>
            <ac:spMk id="34" creationId="{6D66F300-E00A-D6E7-D912-0B1A6D3BDCA5}"/>
          </ac:spMkLst>
        </pc:spChg>
        <pc:spChg chg="add mod">
          <ac:chgData name="Colin Hughes" userId="51cf3289-2685-446c-a625-af70954176d4" providerId="ADAL" clId="{C3FED5D4-542A-4D55-B1C0-6B5B423871EC}" dt="2023-05-05T08:58:54.717" v="854" actId="20577"/>
          <ac:spMkLst>
            <pc:docMk/>
            <pc:sldMk cId="4182273115" sldId="259"/>
            <ac:spMk id="35" creationId="{D74B9BCD-8DA0-96E0-6933-8875CDB4FF78}"/>
          </ac:spMkLst>
        </pc:spChg>
        <pc:spChg chg="add del mod">
          <ac:chgData name="Colin Hughes" userId="51cf3289-2685-446c-a625-af70954176d4" providerId="ADAL" clId="{C3FED5D4-542A-4D55-B1C0-6B5B423871EC}" dt="2023-05-05T13:25:03.113" v="1343"/>
          <ac:spMkLst>
            <pc:docMk/>
            <pc:sldMk cId="4182273115" sldId="259"/>
            <ac:spMk id="36" creationId="{018E7B00-D342-3A05-05BB-E18C85DD61E0}"/>
          </ac:spMkLst>
        </pc:spChg>
        <pc:spChg chg="add mod">
          <ac:chgData name="Colin Hughes" userId="51cf3289-2685-446c-a625-af70954176d4" providerId="ADAL" clId="{C3FED5D4-542A-4D55-B1C0-6B5B423871EC}" dt="2023-05-05T08:59:53.938" v="900" actId="113"/>
          <ac:spMkLst>
            <pc:docMk/>
            <pc:sldMk cId="4182273115" sldId="259"/>
            <ac:spMk id="37" creationId="{2F383837-C381-2577-69A9-E86281C77B30}"/>
          </ac:spMkLst>
        </pc:spChg>
        <pc:spChg chg="mod">
          <ac:chgData name="Colin Hughes" userId="51cf3289-2685-446c-a625-af70954176d4" providerId="ADAL" clId="{C3FED5D4-542A-4D55-B1C0-6B5B423871EC}" dt="2023-05-05T13:24:05.890" v="1341" actId="20577"/>
          <ac:spMkLst>
            <pc:docMk/>
            <pc:sldMk cId="4182273115" sldId="259"/>
            <ac:spMk id="47" creationId="{E63F273F-DFBC-3288-AB1C-AA58FE3A45D8}"/>
          </ac:spMkLst>
        </pc:spChg>
        <pc:spChg chg="add mod">
          <ac:chgData name="Colin Hughes" userId="51cf3289-2685-446c-a625-af70954176d4" providerId="ADAL" clId="{C3FED5D4-542A-4D55-B1C0-6B5B423871EC}" dt="2023-05-05T13:15:38.557" v="993" actId="113"/>
          <ac:spMkLst>
            <pc:docMk/>
            <pc:sldMk cId="4182273115" sldId="259"/>
            <ac:spMk id="51" creationId="{B5D966CD-989F-05BA-1932-B483B9B46B32}"/>
          </ac:spMkLst>
        </pc:spChg>
        <pc:spChg chg="add mod">
          <ac:chgData name="Colin Hughes" userId="51cf3289-2685-446c-a625-af70954176d4" providerId="ADAL" clId="{C3FED5D4-542A-4D55-B1C0-6B5B423871EC}" dt="2023-05-05T13:17:48.718" v="1085" actId="113"/>
          <ac:spMkLst>
            <pc:docMk/>
            <pc:sldMk cId="4182273115" sldId="259"/>
            <ac:spMk id="52" creationId="{3F27E92F-F456-08D5-349B-D8E824502339}"/>
          </ac:spMkLst>
        </pc:spChg>
        <pc:spChg chg="add mod">
          <ac:chgData name="Colin Hughes" userId="51cf3289-2685-446c-a625-af70954176d4" providerId="ADAL" clId="{C3FED5D4-542A-4D55-B1C0-6B5B423871EC}" dt="2023-05-05T13:21:19.665" v="1233" actId="113"/>
          <ac:spMkLst>
            <pc:docMk/>
            <pc:sldMk cId="4182273115" sldId="259"/>
            <ac:spMk id="53" creationId="{1F6C6D7A-3C6C-546A-9040-0E36298D1BE9}"/>
          </ac:spMkLst>
        </pc:spChg>
        <pc:spChg chg="add mod">
          <ac:chgData name="Colin Hughes" userId="51cf3289-2685-446c-a625-af70954176d4" providerId="ADAL" clId="{C3FED5D4-542A-4D55-B1C0-6B5B423871EC}" dt="2023-05-05T13:19:33.360" v="1156" actId="20577"/>
          <ac:spMkLst>
            <pc:docMk/>
            <pc:sldMk cId="4182273115" sldId="259"/>
            <ac:spMk id="54" creationId="{B6E930BC-27DC-2852-1FCA-4D23FBE7C9E0}"/>
          </ac:spMkLst>
        </pc:spChg>
        <pc:spChg chg="add del mod">
          <ac:chgData name="Colin Hughes" userId="51cf3289-2685-446c-a625-af70954176d4" providerId="ADAL" clId="{C3FED5D4-542A-4D55-B1C0-6B5B423871EC}" dt="2023-05-05T13:25:03.116" v="1345"/>
          <ac:spMkLst>
            <pc:docMk/>
            <pc:sldMk cId="4182273115" sldId="259"/>
            <ac:spMk id="55" creationId="{FEBF9CE0-458E-560B-9E48-7556F8017C1F}"/>
          </ac:spMkLst>
        </pc:spChg>
        <pc:spChg chg="add mod">
          <ac:chgData name="Colin Hughes" userId="51cf3289-2685-446c-a625-af70954176d4" providerId="ADAL" clId="{C3FED5D4-542A-4D55-B1C0-6B5B423871EC}" dt="2023-05-05T13:23:30.849" v="1339" actId="20577"/>
          <ac:spMkLst>
            <pc:docMk/>
            <pc:sldMk cId="4182273115" sldId="259"/>
            <ac:spMk id="56" creationId="{71050583-05C9-A6C1-3B1E-8971B45B2EB6}"/>
          </ac:spMkLst>
        </pc:spChg>
        <pc:spChg chg="add mod">
          <ac:chgData name="Colin Hughes" userId="51cf3289-2685-446c-a625-af70954176d4" providerId="ADAL" clId="{C3FED5D4-542A-4D55-B1C0-6B5B423871EC}" dt="2023-05-05T13:26:53.926" v="1425" actId="14100"/>
          <ac:spMkLst>
            <pc:docMk/>
            <pc:sldMk cId="4182273115" sldId="259"/>
            <ac:spMk id="57" creationId="{CD910040-E92C-E776-48D4-AD31F8C7D250}"/>
          </ac:spMkLst>
        </pc:spChg>
        <pc:spChg chg="add mod">
          <ac:chgData name="Colin Hughes" userId="51cf3289-2685-446c-a625-af70954176d4" providerId="ADAL" clId="{C3FED5D4-542A-4D55-B1C0-6B5B423871EC}" dt="2023-05-05T13:28:24.699" v="1521" actId="113"/>
          <ac:spMkLst>
            <pc:docMk/>
            <pc:sldMk cId="4182273115" sldId="259"/>
            <ac:spMk id="58" creationId="{F5E9009D-3187-7714-1653-967D355D609F}"/>
          </ac:spMkLst>
        </pc:spChg>
        <pc:spChg chg="add mod">
          <ac:chgData name="Colin Hughes" userId="51cf3289-2685-446c-a625-af70954176d4" providerId="ADAL" clId="{C3FED5D4-542A-4D55-B1C0-6B5B423871EC}" dt="2023-05-05T13:30:24.925" v="1641" actId="113"/>
          <ac:spMkLst>
            <pc:docMk/>
            <pc:sldMk cId="4182273115" sldId="259"/>
            <ac:spMk id="59" creationId="{8581D511-86A7-B342-C722-22AE59A2B5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A-Level Law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80771" y="1752259"/>
            <a:ext cx="2521936" cy="4192570"/>
          </a:xfrm>
          <a:custGeom>
            <a:avLst/>
            <a:gdLst>
              <a:gd name="connsiteX0" fmla="*/ 0 w 2521936"/>
              <a:gd name="connsiteY0" fmla="*/ 420331 h 4192570"/>
              <a:gd name="connsiteX1" fmla="*/ 420331 w 2521936"/>
              <a:gd name="connsiteY1" fmla="*/ 0 h 4192570"/>
              <a:gd name="connsiteX2" fmla="*/ 947130 w 2521936"/>
              <a:gd name="connsiteY2" fmla="*/ 0 h 4192570"/>
              <a:gd name="connsiteX3" fmla="*/ 1457117 w 2521936"/>
              <a:gd name="connsiteY3" fmla="*/ 0 h 4192570"/>
              <a:gd name="connsiteX4" fmla="*/ 2101605 w 2521936"/>
              <a:gd name="connsiteY4" fmla="*/ 0 h 4192570"/>
              <a:gd name="connsiteX5" fmla="*/ 2521936 w 2521936"/>
              <a:gd name="connsiteY5" fmla="*/ 420331 h 4192570"/>
              <a:gd name="connsiteX6" fmla="*/ 2521936 w 2521936"/>
              <a:gd name="connsiteY6" fmla="*/ 1023674 h 4192570"/>
              <a:gd name="connsiteX7" fmla="*/ 2521936 w 2521936"/>
              <a:gd name="connsiteY7" fmla="*/ 1694056 h 4192570"/>
              <a:gd name="connsiteX8" fmla="*/ 2521936 w 2521936"/>
              <a:gd name="connsiteY8" fmla="*/ 2364438 h 4192570"/>
              <a:gd name="connsiteX9" fmla="*/ 2521936 w 2521936"/>
              <a:gd name="connsiteY9" fmla="*/ 3001300 h 4192570"/>
              <a:gd name="connsiteX10" fmla="*/ 2521936 w 2521936"/>
              <a:gd name="connsiteY10" fmla="*/ 3772239 h 4192570"/>
              <a:gd name="connsiteX11" fmla="*/ 2101605 w 2521936"/>
              <a:gd name="connsiteY11" fmla="*/ 4192570 h 4192570"/>
              <a:gd name="connsiteX12" fmla="*/ 1524368 w 2521936"/>
              <a:gd name="connsiteY12" fmla="*/ 4192570 h 4192570"/>
              <a:gd name="connsiteX13" fmla="*/ 963943 w 2521936"/>
              <a:gd name="connsiteY13" fmla="*/ 4192570 h 4192570"/>
              <a:gd name="connsiteX14" fmla="*/ 420331 w 2521936"/>
              <a:gd name="connsiteY14" fmla="*/ 4192570 h 4192570"/>
              <a:gd name="connsiteX15" fmla="*/ 0 w 2521936"/>
              <a:gd name="connsiteY15" fmla="*/ 3772239 h 4192570"/>
              <a:gd name="connsiteX16" fmla="*/ 0 w 2521936"/>
              <a:gd name="connsiteY16" fmla="*/ 3068338 h 4192570"/>
              <a:gd name="connsiteX17" fmla="*/ 0 w 2521936"/>
              <a:gd name="connsiteY17" fmla="*/ 2498514 h 4192570"/>
              <a:gd name="connsiteX18" fmla="*/ 0 w 2521936"/>
              <a:gd name="connsiteY18" fmla="*/ 1794613 h 4192570"/>
              <a:gd name="connsiteX19" fmla="*/ 0 w 2521936"/>
              <a:gd name="connsiteY19" fmla="*/ 1090713 h 4192570"/>
              <a:gd name="connsiteX20" fmla="*/ 0 w 2521936"/>
              <a:gd name="connsiteY20" fmla="*/ 420331 h 419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21936" h="4192570" fill="none" extrusionOk="0">
                <a:moveTo>
                  <a:pt x="0" y="420331"/>
                </a:moveTo>
                <a:cubicBezTo>
                  <a:pt x="-51310" y="212243"/>
                  <a:pt x="180013" y="8673"/>
                  <a:pt x="420331" y="0"/>
                </a:cubicBezTo>
                <a:cubicBezTo>
                  <a:pt x="627637" y="1157"/>
                  <a:pt x="736091" y="-18911"/>
                  <a:pt x="947130" y="0"/>
                </a:cubicBezTo>
                <a:cubicBezTo>
                  <a:pt x="1158169" y="18911"/>
                  <a:pt x="1303965" y="-21921"/>
                  <a:pt x="1457117" y="0"/>
                </a:cubicBezTo>
                <a:cubicBezTo>
                  <a:pt x="1610269" y="21921"/>
                  <a:pt x="1892139" y="1539"/>
                  <a:pt x="2101605" y="0"/>
                </a:cubicBezTo>
                <a:cubicBezTo>
                  <a:pt x="2299296" y="35073"/>
                  <a:pt x="2486710" y="187241"/>
                  <a:pt x="2521936" y="420331"/>
                </a:cubicBezTo>
                <a:cubicBezTo>
                  <a:pt x="2501072" y="694919"/>
                  <a:pt x="2502630" y="885956"/>
                  <a:pt x="2521936" y="1023674"/>
                </a:cubicBezTo>
                <a:cubicBezTo>
                  <a:pt x="2541242" y="1161392"/>
                  <a:pt x="2502765" y="1525874"/>
                  <a:pt x="2521936" y="1694056"/>
                </a:cubicBezTo>
                <a:cubicBezTo>
                  <a:pt x="2541107" y="1862238"/>
                  <a:pt x="2497429" y="2157360"/>
                  <a:pt x="2521936" y="2364438"/>
                </a:cubicBezTo>
                <a:cubicBezTo>
                  <a:pt x="2546443" y="2571516"/>
                  <a:pt x="2521615" y="2816492"/>
                  <a:pt x="2521936" y="3001300"/>
                </a:cubicBezTo>
                <a:cubicBezTo>
                  <a:pt x="2522257" y="3186108"/>
                  <a:pt x="2483834" y="3392178"/>
                  <a:pt x="2521936" y="3772239"/>
                </a:cubicBezTo>
                <a:cubicBezTo>
                  <a:pt x="2561835" y="3974686"/>
                  <a:pt x="2339824" y="4210507"/>
                  <a:pt x="2101605" y="4192570"/>
                </a:cubicBezTo>
                <a:cubicBezTo>
                  <a:pt x="1894604" y="4217176"/>
                  <a:pt x="1797397" y="4194927"/>
                  <a:pt x="1524368" y="4192570"/>
                </a:cubicBezTo>
                <a:cubicBezTo>
                  <a:pt x="1251339" y="4190213"/>
                  <a:pt x="1142082" y="4200801"/>
                  <a:pt x="963943" y="4192570"/>
                </a:cubicBezTo>
                <a:cubicBezTo>
                  <a:pt x="785805" y="4184339"/>
                  <a:pt x="654313" y="4184103"/>
                  <a:pt x="420331" y="4192570"/>
                </a:cubicBezTo>
                <a:cubicBezTo>
                  <a:pt x="166639" y="4204903"/>
                  <a:pt x="41403" y="3989006"/>
                  <a:pt x="0" y="3772239"/>
                </a:cubicBezTo>
                <a:cubicBezTo>
                  <a:pt x="26472" y="3617020"/>
                  <a:pt x="7802" y="3355867"/>
                  <a:pt x="0" y="3068338"/>
                </a:cubicBezTo>
                <a:cubicBezTo>
                  <a:pt x="-7802" y="2780809"/>
                  <a:pt x="26996" y="2740058"/>
                  <a:pt x="0" y="2498514"/>
                </a:cubicBezTo>
                <a:cubicBezTo>
                  <a:pt x="-26996" y="2256970"/>
                  <a:pt x="15196" y="1975253"/>
                  <a:pt x="0" y="1794613"/>
                </a:cubicBezTo>
                <a:cubicBezTo>
                  <a:pt x="-15196" y="1613973"/>
                  <a:pt x="27333" y="1413217"/>
                  <a:pt x="0" y="1090713"/>
                </a:cubicBezTo>
                <a:cubicBezTo>
                  <a:pt x="-27333" y="768209"/>
                  <a:pt x="-27681" y="744935"/>
                  <a:pt x="0" y="420331"/>
                </a:cubicBezTo>
                <a:close/>
              </a:path>
              <a:path w="2521936" h="4192570" stroke="0" extrusionOk="0">
                <a:moveTo>
                  <a:pt x="0" y="420331"/>
                </a:moveTo>
                <a:cubicBezTo>
                  <a:pt x="-2761" y="180883"/>
                  <a:pt x="190995" y="-57036"/>
                  <a:pt x="420331" y="0"/>
                </a:cubicBezTo>
                <a:cubicBezTo>
                  <a:pt x="675325" y="8865"/>
                  <a:pt x="805883" y="21319"/>
                  <a:pt x="1014381" y="0"/>
                </a:cubicBezTo>
                <a:cubicBezTo>
                  <a:pt x="1222879" y="-21319"/>
                  <a:pt x="1325222" y="-9171"/>
                  <a:pt x="1524368" y="0"/>
                </a:cubicBezTo>
                <a:cubicBezTo>
                  <a:pt x="1723514" y="9171"/>
                  <a:pt x="1986075" y="-21747"/>
                  <a:pt x="2101605" y="0"/>
                </a:cubicBezTo>
                <a:cubicBezTo>
                  <a:pt x="2327953" y="41766"/>
                  <a:pt x="2536341" y="216727"/>
                  <a:pt x="2521936" y="420331"/>
                </a:cubicBezTo>
                <a:cubicBezTo>
                  <a:pt x="2519034" y="734276"/>
                  <a:pt x="2507310" y="851079"/>
                  <a:pt x="2521936" y="1157751"/>
                </a:cubicBezTo>
                <a:cubicBezTo>
                  <a:pt x="2536562" y="1464423"/>
                  <a:pt x="2532366" y="1538638"/>
                  <a:pt x="2521936" y="1828132"/>
                </a:cubicBezTo>
                <a:cubicBezTo>
                  <a:pt x="2511506" y="2117626"/>
                  <a:pt x="2510164" y="2256509"/>
                  <a:pt x="2521936" y="2498514"/>
                </a:cubicBezTo>
                <a:cubicBezTo>
                  <a:pt x="2533708" y="2740519"/>
                  <a:pt x="2552435" y="2952363"/>
                  <a:pt x="2521936" y="3135376"/>
                </a:cubicBezTo>
                <a:cubicBezTo>
                  <a:pt x="2491437" y="3318389"/>
                  <a:pt x="2537198" y="3515099"/>
                  <a:pt x="2521936" y="3772239"/>
                </a:cubicBezTo>
                <a:cubicBezTo>
                  <a:pt x="2486850" y="4031870"/>
                  <a:pt x="2286355" y="4204917"/>
                  <a:pt x="2101605" y="4192570"/>
                </a:cubicBezTo>
                <a:cubicBezTo>
                  <a:pt x="1985547" y="4170563"/>
                  <a:pt x="1673907" y="4198373"/>
                  <a:pt x="1524368" y="4192570"/>
                </a:cubicBezTo>
                <a:cubicBezTo>
                  <a:pt x="1374829" y="4186767"/>
                  <a:pt x="1192570" y="4169165"/>
                  <a:pt x="1014381" y="4192570"/>
                </a:cubicBezTo>
                <a:cubicBezTo>
                  <a:pt x="836192" y="4215975"/>
                  <a:pt x="541854" y="4163230"/>
                  <a:pt x="420331" y="4192570"/>
                </a:cubicBezTo>
                <a:cubicBezTo>
                  <a:pt x="172586" y="4155464"/>
                  <a:pt x="16490" y="3955401"/>
                  <a:pt x="0" y="3772239"/>
                </a:cubicBezTo>
                <a:cubicBezTo>
                  <a:pt x="-23888" y="3481238"/>
                  <a:pt x="22761" y="3454090"/>
                  <a:pt x="0" y="3168896"/>
                </a:cubicBezTo>
                <a:cubicBezTo>
                  <a:pt x="-22761" y="2883702"/>
                  <a:pt x="10722" y="2790892"/>
                  <a:pt x="0" y="2565552"/>
                </a:cubicBezTo>
                <a:cubicBezTo>
                  <a:pt x="-10722" y="2340212"/>
                  <a:pt x="-36564" y="2032608"/>
                  <a:pt x="0" y="1828132"/>
                </a:cubicBezTo>
                <a:cubicBezTo>
                  <a:pt x="36564" y="1623656"/>
                  <a:pt x="-14929" y="1243446"/>
                  <a:pt x="0" y="1090713"/>
                </a:cubicBezTo>
                <a:cubicBezTo>
                  <a:pt x="14929" y="937980"/>
                  <a:pt x="18216" y="605611"/>
                  <a:pt x="0" y="420331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Rhssd</a:t>
            </a:r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g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506050" y="2018500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Teams Groups, AQA A-Level Law My Revision Notes,  tutor2u, AQA A-Level Study Books    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AED66B-B8A3-19DD-893E-A837B7010D39}"/>
              </a:ext>
            </a:extLst>
          </p:cNvPr>
          <p:cNvSpPr txBox="1"/>
          <p:nvPr/>
        </p:nvSpPr>
        <p:spPr>
          <a:xfrm>
            <a:off x="528450" y="2012996"/>
            <a:ext cx="2342308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/>
              <a:t>Read over class notes.  Make sure</a:t>
            </a:r>
          </a:p>
          <a:p>
            <a:r>
              <a:rPr lang="en-GB" sz="1050" b="1" dirty="0"/>
              <a:t>that you understand all areas covered</a:t>
            </a:r>
            <a:r>
              <a:rPr lang="en-GB" sz="1200" b="1" dirty="0"/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25216F-C2B8-4FDE-8000-DA87A1E2DAF7}"/>
              </a:ext>
            </a:extLst>
          </p:cNvPr>
          <p:cNvSpPr txBox="1"/>
          <p:nvPr/>
        </p:nvSpPr>
        <p:spPr>
          <a:xfrm>
            <a:off x="491106" y="2721492"/>
            <a:ext cx="20601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/>
              <a:t>Compile a bank of all the cases</a:t>
            </a:r>
          </a:p>
          <a:p>
            <a:r>
              <a:rPr lang="en-GB" sz="1050" b="1" dirty="0"/>
              <a:t> and statutes that we use in class.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D73404-3643-0782-45BA-DA57CE6F4431}"/>
              </a:ext>
            </a:extLst>
          </p:cNvPr>
          <p:cNvSpPr txBox="1"/>
          <p:nvPr/>
        </p:nvSpPr>
        <p:spPr>
          <a:xfrm>
            <a:off x="602031" y="3534251"/>
            <a:ext cx="21242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/>
              <a:t>Use Flipped Law to go over any </a:t>
            </a:r>
          </a:p>
          <a:p>
            <a:r>
              <a:rPr lang="en-GB" sz="1050" b="1" dirty="0"/>
              <a:t>topics that you do not understand.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36A682-C814-83B3-B0B3-9EA62C2622A6}"/>
              </a:ext>
            </a:extLst>
          </p:cNvPr>
          <p:cNvSpPr txBox="1"/>
          <p:nvPr/>
        </p:nvSpPr>
        <p:spPr>
          <a:xfrm>
            <a:off x="590467" y="4252864"/>
            <a:ext cx="187423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/>
              <a:t>Condense your notes into key </a:t>
            </a:r>
          </a:p>
          <a:p>
            <a:r>
              <a:rPr lang="en-GB" sz="1050" b="1" dirty="0"/>
              <a:t>areas with the most relevant </a:t>
            </a:r>
          </a:p>
          <a:p>
            <a:r>
              <a:rPr lang="en-GB" sz="1050" b="1" dirty="0"/>
              <a:t>and useful material.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BFA561-7488-508E-071C-27103160C597}"/>
              </a:ext>
            </a:extLst>
          </p:cNvPr>
          <p:cNvSpPr txBox="1"/>
          <p:nvPr/>
        </p:nvSpPr>
        <p:spPr>
          <a:xfrm>
            <a:off x="483954" y="4971882"/>
            <a:ext cx="214033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/>
              <a:t>Write down the areas that you are </a:t>
            </a:r>
          </a:p>
          <a:p>
            <a:r>
              <a:rPr lang="en-GB" sz="1050" b="1" dirty="0"/>
              <a:t>unsure about and ask the teacher.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66F300-E00A-D6E7-D912-0B1A6D3BDCA5}"/>
              </a:ext>
            </a:extLst>
          </p:cNvPr>
          <p:cNvSpPr txBox="1"/>
          <p:nvPr/>
        </p:nvSpPr>
        <p:spPr>
          <a:xfrm>
            <a:off x="3278700" y="1976897"/>
            <a:ext cx="22153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Create structures for all substantive law topics covered so that you can all the elements in order</a:t>
            </a:r>
            <a:r>
              <a:rPr lang="en-GB" sz="1050" dirty="0"/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4B9BCD-8DA0-96E0-6933-8875CDB4FF78}"/>
              </a:ext>
            </a:extLst>
          </p:cNvPr>
          <p:cNvSpPr txBox="1"/>
          <p:nvPr/>
        </p:nvSpPr>
        <p:spPr>
          <a:xfrm>
            <a:off x="3372375" y="2790753"/>
            <a:ext cx="21216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Understand the Assessment Objectives (</a:t>
            </a:r>
            <a:r>
              <a:rPr lang="en-GB" sz="1050" b="1" dirty="0" err="1"/>
              <a:t>Aos</a:t>
            </a:r>
            <a:r>
              <a:rPr lang="en-GB" sz="1050" b="1" dirty="0"/>
              <a:t>) for the different types of questions.</a:t>
            </a:r>
            <a:endParaRPr lang="en-GB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F383837-C381-2577-69A9-E86281C77B30}"/>
              </a:ext>
            </a:extLst>
          </p:cNvPr>
          <p:cNvSpPr txBox="1"/>
          <p:nvPr/>
        </p:nvSpPr>
        <p:spPr>
          <a:xfrm flipH="1">
            <a:off x="3282048" y="3513228"/>
            <a:ext cx="19570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Refer to exemplars to see how to achieve the </a:t>
            </a:r>
            <a:r>
              <a:rPr lang="en-GB" sz="1050" b="1" dirty="0" err="1"/>
              <a:t>Aos</a:t>
            </a:r>
            <a:r>
              <a:rPr lang="en-GB" sz="1050" b="1" dirty="0"/>
              <a:t>.  Especially AO2 and AO3.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D966CD-989F-05BA-1932-B483B9B46B32}"/>
              </a:ext>
            </a:extLst>
          </p:cNvPr>
          <p:cNvSpPr txBox="1"/>
          <p:nvPr/>
        </p:nvSpPr>
        <p:spPr>
          <a:xfrm>
            <a:off x="3413185" y="4247539"/>
            <a:ext cx="208920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Refer to examiners reports and mark schemes to make sure your structures are relevant.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F27E92F-F456-08D5-349B-D8E824502339}"/>
              </a:ext>
            </a:extLst>
          </p:cNvPr>
          <p:cNvSpPr txBox="1"/>
          <p:nvPr/>
        </p:nvSpPr>
        <p:spPr>
          <a:xfrm>
            <a:off x="6225767" y="2009772"/>
            <a:ext cx="209453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Attempt exam questions. Either under timed conditions or just to structure the answer.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6C6D7A-3C6C-546A-9040-0E36298D1BE9}"/>
              </a:ext>
            </a:extLst>
          </p:cNvPr>
          <p:cNvSpPr txBox="1"/>
          <p:nvPr/>
        </p:nvSpPr>
        <p:spPr>
          <a:xfrm>
            <a:off x="6137157" y="3576808"/>
            <a:ext cx="223994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Go through exam papers and plan/ attempt answers for all questions</a:t>
            </a:r>
            <a:r>
              <a:rPr lang="en-GB" dirty="0"/>
              <a:t>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930BC-27DC-2852-1FCA-4D23FBE7C9E0}"/>
              </a:ext>
            </a:extLst>
          </p:cNvPr>
          <p:cNvSpPr txBox="1"/>
          <p:nvPr/>
        </p:nvSpPr>
        <p:spPr>
          <a:xfrm>
            <a:off x="6165209" y="2805768"/>
            <a:ext cx="215024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Write out key paragraphs from exam questions to test yourself</a:t>
            </a:r>
            <a:r>
              <a:rPr lang="en-GB" dirty="0"/>
              <a:t>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1050583-05C9-A6C1-3B1E-8971B45B2EB6}"/>
              </a:ext>
            </a:extLst>
          </p:cNvPr>
          <p:cNvSpPr txBox="1"/>
          <p:nvPr/>
        </p:nvSpPr>
        <p:spPr>
          <a:xfrm>
            <a:off x="8863560" y="1965918"/>
            <a:ext cx="26928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Assess where you are in stage 3 and </a:t>
            </a:r>
          </a:p>
          <a:p>
            <a:r>
              <a:rPr lang="en-GB" sz="1050" b="1" dirty="0"/>
              <a:t>make note of areas of the course that </a:t>
            </a:r>
          </a:p>
          <a:p>
            <a:r>
              <a:rPr lang="en-GB" sz="1050" b="1" dirty="0"/>
              <a:t>you do not understand.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D910040-E92C-E776-48D4-AD31F8C7D250}"/>
              </a:ext>
            </a:extLst>
          </p:cNvPr>
          <p:cNvSpPr txBox="1"/>
          <p:nvPr/>
        </p:nvSpPr>
        <p:spPr>
          <a:xfrm>
            <a:off x="3286039" y="4974063"/>
            <a:ext cx="228110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Use flipped law to check and add new cases to your notes/structures</a:t>
            </a:r>
            <a:r>
              <a:rPr lang="en-GB" b="1" dirty="0"/>
              <a:t>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5E9009D-3187-7714-1653-967D355D609F}"/>
              </a:ext>
            </a:extLst>
          </p:cNvPr>
          <p:cNvSpPr txBox="1"/>
          <p:nvPr/>
        </p:nvSpPr>
        <p:spPr>
          <a:xfrm>
            <a:off x="8890932" y="2755603"/>
            <a:ext cx="227472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Using any feedback given, improve areas that have been identified as needing improvement.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581D511-86A7-B342-C722-22AE59A2B590}"/>
              </a:ext>
            </a:extLst>
          </p:cNvPr>
          <p:cNvSpPr txBox="1"/>
          <p:nvPr/>
        </p:nvSpPr>
        <p:spPr>
          <a:xfrm>
            <a:off x="8946463" y="3503237"/>
            <a:ext cx="21399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Keep an accurate record of your work so that you can constantly review where you are and what you need to improve</a:t>
            </a:r>
            <a:r>
              <a:rPr lang="en-GB" sz="10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227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Colin Hughes</cp:lastModifiedBy>
  <cp:revision>7</cp:revision>
  <cp:lastPrinted>2023-05-05T08:33:03Z</cp:lastPrinted>
  <dcterms:created xsi:type="dcterms:W3CDTF">2023-03-01T08:48:30Z</dcterms:created>
  <dcterms:modified xsi:type="dcterms:W3CDTF">2023-05-05T13:30:57Z</dcterms:modified>
</cp:coreProperties>
</file>