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162827-068C-49B8-97D4-3EFE0F01B6FB}" v="4" dt="2023-06-13T08:58:32.5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76" d="100"/>
          <a:sy n="76" d="100"/>
        </p:scale>
        <p:origin x="5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Wohlschlegel" userId="823b4567-e52a-4e32-85db-792a779536d1" providerId="ADAL" clId="{62246396-189B-4A36-9968-06AD98EE7911}"/>
    <pc:docChg chg="custSel modSld">
      <pc:chgData name="Michelle Wohlschlegel" userId="823b4567-e52a-4e32-85db-792a779536d1" providerId="ADAL" clId="{62246396-189B-4A36-9968-06AD98EE7911}" dt="2023-05-05T09:32:05.595" v="794" actId="1076"/>
      <pc:docMkLst>
        <pc:docMk/>
      </pc:docMkLst>
      <pc:sldChg chg="addSp modSp mod">
        <pc:chgData name="Michelle Wohlschlegel" userId="823b4567-e52a-4e32-85db-792a779536d1" providerId="ADAL" clId="{62246396-189B-4A36-9968-06AD98EE7911}" dt="2023-05-05T09:32:05.595" v="794" actId="1076"/>
        <pc:sldMkLst>
          <pc:docMk/>
          <pc:sldMk cId="1866915776" sldId="257"/>
        </pc:sldMkLst>
        <pc:spChg chg="mod">
          <ac:chgData name="Michelle Wohlschlegel" userId="823b4567-e52a-4e32-85db-792a779536d1" providerId="ADAL" clId="{62246396-189B-4A36-9968-06AD98EE7911}" dt="2023-05-05T09:07:29.402" v="50" actId="20577"/>
          <ac:spMkLst>
            <pc:docMk/>
            <pc:sldMk cId="1866915776" sldId="257"/>
            <ac:spMk id="8" creationId="{28D1857C-8C01-A061-7A2B-7EF52EF024B6}"/>
          </ac:spMkLst>
        </pc:spChg>
        <pc:spChg chg="mod">
          <ac:chgData name="Michelle Wohlschlegel" userId="823b4567-e52a-4e32-85db-792a779536d1" providerId="ADAL" clId="{62246396-189B-4A36-9968-06AD98EE7911}" dt="2023-05-05T09:08:04.359" v="76" actId="1076"/>
          <ac:spMkLst>
            <pc:docMk/>
            <pc:sldMk cId="1866915776" sldId="257"/>
            <ac:spMk id="18" creationId="{0E6C1996-E6FC-C884-0B84-9DD18D0D9812}"/>
          </ac:spMkLst>
        </pc:spChg>
        <pc:spChg chg="add mod">
          <ac:chgData name="Michelle Wohlschlegel" userId="823b4567-e52a-4e32-85db-792a779536d1" providerId="ADAL" clId="{62246396-189B-4A36-9968-06AD98EE7911}" dt="2023-05-05T09:19:55.957" v="167" actId="20577"/>
          <ac:spMkLst>
            <pc:docMk/>
            <pc:sldMk cId="1866915776" sldId="257"/>
            <ac:spMk id="27" creationId="{CD1C4128-B00C-BA00-A1CD-632AA2101931}"/>
          </ac:spMkLst>
        </pc:spChg>
        <pc:spChg chg="add mod">
          <ac:chgData name="Michelle Wohlschlegel" userId="823b4567-e52a-4e32-85db-792a779536d1" providerId="ADAL" clId="{62246396-189B-4A36-9968-06AD98EE7911}" dt="2023-05-05T09:21:55.659" v="291" actId="14100"/>
          <ac:spMkLst>
            <pc:docMk/>
            <pc:sldMk cId="1866915776" sldId="257"/>
            <ac:spMk id="28" creationId="{49A27A0F-9B24-46B6-0B50-70EF627ECA29}"/>
          </ac:spMkLst>
        </pc:spChg>
        <pc:spChg chg="add mod">
          <ac:chgData name="Michelle Wohlschlegel" userId="823b4567-e52a-4e32-85db-792a779536d1" providerId="ADAL" clId="{62246396-189B-4A36-9968-06AD98EE7911}" dt="2023-05-05T09:25:35.023" v="382" actId="1076"/>
          <ac:spMkLst>
            <pc:docMk/>
            <pc:sldMk cId="1866915776" sldId="257"/>
            <ac:spMk id="29" creationId="{A817A7D8-FCAC-A7B4-E0B5-772B16F7AE6C}"/>
          </ac:spMkLst>
        </pc:spChg>
        <pc:spChg chg="add mod">
          <ac:chgData name="Michelle Wohlschlegel" userId="823b4567-e52a-4e32-85db-792a779536d1" providerId="ADAL" clId="{62246396-189B-4A36-9968-06AD98EE7911}" dt="2023-05-05T09:26:38.736" v="469" actId="1076"/>
          <ac:spMkLst>
            <pc:docMk/>
            <pc:sldMk cId="1866915776" sldId="257"/>
            <ac:spMk id="30" creationId="{900FBDEC-5EF5-9B0C-32D9-82E61019F2D4}"/>
          </ac:spMkLst>
        </pc:spChg>
        <pc:spChg chg="add mod">
          <ac:chgData name="Michelle Wohlschlegel" userId="823b4567-e52a-4e32-85db-792a779536d1" providerId="ADAL" clId="{62246396-189B-4A36-9968-06AD98EE7911}" dt="2023-05-05T09:27:54.173" v="561" actId="14100"/>
          <ac:spMkLst>
            <pc:docMk/>
            <pc:sldMk cId="1866915776" sldId="257"/>
            <ac:spMk id="33" creationId="{7F014631-FCF9-4170-17FA-1B36646594A0}"/>
          </ac:spMkLst>
        </pc:spChg>
        <pc:spChg chg="add mod">
          <ac:chgData name="Michelle Wohlschlegel" userId="823b4567-e52a-4e32-85db-792a779536d1" providerId="ADAL" clId="{62246396-189B-4A36-9968-06AD98EE7911}" dt="2023-05-05T09:32:05.595" v="794" actId="1076"/>
          <ac:spMkLst>
            <pc:docMk/>
            <pc:sldMk cId="1866915776" sldId="257"/>
            <ac:spMk id="34" creationId="{EA4BC23A-8F4E-AA9A-4480-434A39E50D8D}"/>
          </ac:spMkLst>
        </pc:spChg>
        <pc:spChg chg="add mod">
          <ac:chgData name="Michelle Wohlschlegel" userId="823b4567-e52a-4e32-85db-792a779536d1" providerId="ADAL" clId="{62246396-189B-4A36-9968-06AD98EE7911}" dt="2023-05-05T09:31:58.064" v="793" actId="1076"/>
          <ac:spMkLst>
            <pc:docMk/>
            <pc:sldMk cId="1866915776" sldId="257"/>
            <ac:spMk id="35" creationId="{719A6DCE-5397-2FBC-975A-899A6C54995A}"/>
          </ac:spMkLst>
        </pc:spChg>
        <pc:spChg chg="mod">
          <ac:chgData name="Michelle Wohlschlegel" userId="823b4567-e52a-4e32-85db-792a779536d1" providerId="ADAL" clId="{62246396-189B-4A36-9968-06AD98EE7911}" dt="2023-05-05T09:07:06.164" v="34" actId="20577"/>
          <ac:spMkLst>
            <pc:docMk/>
            <pc:sldMk cId="1866915776" sldId="257"/>
            <ac:spMk id="95" creationId="{6243E6A1-EBAF-D74F-BD9B-12EB9613CDAB}"/>
          </ac:spMkLst>
        </pc:spChg>
      </pc:sldChg>
    </pc:docChg>
  </pc:docChgLst>
  <pc:docChgLst>
    <pc:chgData name="Michelle Wohlschlegel" userId="S::michelle.wohlschlegel@ke6n.ac.uk::823b4567-e52a-4e32-85db-792a779536d1" providerId="AD" clId="Web-{B7254B4C-F3CB-58ED-08E3-7E895494B32A}"/>
    <pc:docChg chg="modSld">
      <pc:chgData name="Michelle Wohlschlegel" userId="S::michelle.wohlschlegel@ke6n.ac.uk::823b4567-e52a-4e32-85db-792a779536d1" providerId="AD" clId="Web-{B7254B4C-F3CB-58ED-08E3-7E895494B32A}" dt="2023-05-11T12:14:26.803" v="269" actId="1076"/>
      <pc:docMkLst>
        <pc:docMk/>
      </pc:docMkLst>
      <pc:sldChg chg="addSp modSp">
        <pc:chgData name="Michelle Wohlschlegel" userId="S::michelle.wohlschlegel@ke6n.ac.uk::823b4567-e52a-4e32-85db-792a779536d1" providerId="AD" clId="Web-{B7254B4C-F3CB-58ED-08E3-7E895494B32A}" dt="2023-05-11T12:14:26.803" v="269" actId="1076"/>
        <pc:sldMkLst>
          <pc:docMk/>
          <pc:sldMk cId="1866915776" sldId="257"/>
        </pc:sldMkLst>
        <pc:spChg chg="mod">
          <ac:chgData name="Michelle Wohlschlegel" userId="S::michelle.wohlschlegel@ke6n.ac.uk::823b4567-e52a-4e32-85db-792a779536d1" providerId="AD" clId="Web-{B7254B4C-F3CB-58ED-08E3-7E895494B32A}" dt="2023-05-11T11:13:29.211" v="3" actId="1076"/>
          <ac:spMkLst>
            <pc:docMk/>
            <pc:sldMk cId="1866915776" sldId="257"/>
            <ac:spMk id="33" creationId="{7F014631-FCF9-4170-17FA-1B36646594A0}"/>
          </ac:spMkLst>
        </pc:spChg>
        <pc:spChg chg="mod">
          <ac:chgData name="Michelle Wohlschlegel" userId="S::michelle.wohlschlegel@ke6n.ac.uk::823b4567-e52a-4e32-85db-792a779536d1" providerId="AD" clId="Web-{B7254B4C-F3CB-58ED-08E3-7E895494B32A}" dt="2023-05-11T11:19:09.551" v="151" actId="1076"/>
          <ac:spMkLst>
            <pc:docMk/>
            <pc:sldMk cId="1866915776" sldId="257"/>
            <ac:spMk id="34" creationId="{EA4BC23A-8F4E-AA9A-4480-434A39E50D8D}"/>
          </ac:spMkLst>
        </pc:spChg>
        <pc:spChg chg="mod">
          <ac:chgData name="Michelle Wohlschlegel" userId="S::michelle.wohlschlegel@ke6n.ac.uk::823b4567-e52a-4e32-85db-792a779536d1" providerId="AD" clId="Web-{B7254B4C-F3CB-58ED-08E3-7E895494B32A}" dt="2023-05-11T11:19:17.458" v="152" actId="1076"/>
          <ac:spMkLst>
            <pc:docMk/>
            <pc:sldMk cId="1866915776" sldId="257"/>
            <ac:spMk id="35" creationId="{719A6DCE-5397-2FBC-975A-899A6C54995A}"/>
          </ac:spMkLst>
        </pc:spChg>
        <pc:spChg chg="add mod">
          <ac:chgData name="Michelle Wohlschlegel" userId="S::michelle.wohlschlegel@ke6n.ac.uk::823b4567-e52a-4e32-85db-792a779536d1" providerId="AD" clId="Web-{B7254B4C-F3CB-58ED-08E3-7E895494B32A}" dt="2023-05-11T11:19:03.176" v="150" actId="1076"/>
          <ac:spMkLst>
            <pc:docMk/>
            <pc:sldMk cId="1866915776" sldId="257"/>
            <ac:spMk id="36" creationId="{BE253B74-D9D5-907F-8903-E978564591A0}"/>
          </ac:spMkLst>
        </pc:spChg>
        <pc:spChg chg="add mod">
          <ac:chgData name="Michelle Wohlschlegel" userId="S::michelle.wohlschlegel@ke6n.ac.uk::823b4567-e52a-4e32-85db-792a779536d1" providerId="AD" clId="Web-{B7254B4C-F3CB-58ED-08E3-7E895494B32A}" dt="2023-05-11T11:18:38.847" v="149" actId="14100"/>
          <ac:spMkLst>
            <pc:docMk/>
            <pc:sldMk cId="1866915776" sldId="257"/>
            <ac:spMk id="37" creationId="{D8E92BC4-06EF-2248-5F1A-5E18D8BC6CBF}"/>
          </ac:spMkLst>
        </pc:spChg>
        <pc:spChg chg="add mod">
          <ac:chgData name="Michelle Wohlschlegel" userId="S::michelle.wohlschlegel@ke6n.ac.uk::823b4567-e52a-4e32-85db-792a779536d1" providerId="AD" clId="Web-{B7254B4C-F3CB-58ED-08E3-7E895494B32A}" dt="2023-05-11T11:21:20.103" v="183" actId="20577"/>
          <ac:spMkLst>
            <pc:docMk/>
            <pc:sldMk cId="1866915776" sldId="257"/>
            <ac:spMk id="51" creationId="{F77E6290-6BDC-4F4E-58B9-81010B1E6103}"/>
          </ac:spMkLst>
        </pc:spChg>
        <pc:spChg chg="add mod">
          <ac:chgData name="Michelle Wohlschlegel" userId="S::michelle.wohlschlegel@ke6n.ac.uk::823b4567-e52a-4e32-85db-792a779536d1" providerId="AD" clId="Web-{B7254B4C-F3CB-58ED-08E3-7E895494B32A}" dt="2023-05-11T11:22:53.356" v="221" actId="1076"/>
          <ac:spMkLst>
            <pc:docMk/>
            <pc:sldMk cId="1866915776" sldId="257"/>
            <ac:spMk id="52" creationId="{9BBF69E2-D2F1-CE5B-22A3-4051B52CF436}"/>
          </ac:spMkLst>
        </pc:spChg>
        <pc:spChg chg="add mod">
          <ac:chgData name="Michelle Wohlschlegel" userId="S::michelle.wohlschlegel@ke6n.ac.uk::823b4567-e52a-4e32-85db-792a779536d1" providerId="AD" clId="Web-{B7254B4C-F3CB-58ED-08E3-7E895494B32A}" dt="2023-05-11T12:14:26.803" v="269" actId="1076"/>
          <ac:spMkLst>
            <pc:docMk/>
            <pc:sldMk cId="1866915776" sldId="257"/>
            <ac:spMk id="53" creationId="{074D0C07-FB37-09D1-6687-5FF17E66B1E8}"/>
          </ac:spMkLst>
        </pc:spChg>
        <pc:spChg chg="mod">
          <ac:chgData name="Michelle Wohlschlegel" userId="S::michelle.wohlschlegel@ke6n.ac.uk::823b4567-e52a-4e32-85db-792a779536d1" providerId="AD" clId="Web-{B7254B4C-F3CB-58ED-08E3-7E895494B32A}" dt="2023-05-11T11:16:54.156" v="80" actId="20577"/>
          <ac:spMkLst>
            <pc:docMk/>
            <pc:sldMk cId="1866915776" sldId="257"/>
            <ac:spMk id="95" creationId="{6243E6A1-EBAF-D74F-BD9B-12EB9613CDAB}"/>
          </ac:spMkLst>
        </pc:spChg>
      </pc:sldChg>
    </pc:docChg>
  </pc:docChgLst>
  <pc:docChgLst>
    <pc:chgData name="Michelle Wohlschlegel" userId="823b4567-e52a-4e32-85db-792a779536d1" providerId="ADAL" clId="{09162827-068C-49B8-97D4-3EFE0F01B6FB}"/>
    <pc:docChg chg="custSel delSld modSld">
      <pc:chgData name="Michelle Wohlschlegel" userId="823b4567-e52a-4e32-85db-792a779536d1" providerId="ADAL" clId="{09162827-068C-49B8-97D4-3EFE0F01B6FB}" dt="2023-06-13T09:00:55.476" v="500" actId="2696"/>
      <pc:docMkLst>
        <pc:docMk/>
      </pc:docMkLst>
      <pc:sldChg chg="addSp modSp mod">
        <pc:chgData name="Michelle Wohlschlegel" userId="823b4567-e52a-4e32-85db-792a779536d1" providerId="ADAL" clId="{09162827-068C-49B8-97D4-3EFE0F01B6FB}" dt="2023-06-13T09:00:41.294" v="499" actId="20577"/>
        <pc:sldMkLst>
          <pc:docMk/>
          <pc:sldMk cId="1866915776" sldId="257"/>
        </pc:sldMkLst>
        <pc:spChg chg="mod">
          <ac:chgData name="Michelle Wohlschlegel" userId="823b4567-e52a-4e32-85db-792a779536d1" providerId="ADAL" clId="{09162827-068C-49B8-97D4-3EFE0F01B6FB}" dt="2023-06-13T08:53:07.959" v="83" actId="1076"/>
          <ac:spMkLst>
            <pc:docMk/>
            <pc:sldMk cId="1866915776" sldId="257"/>
            <ac:spMk id="51" creationId="{F77E6290-6BDC-4F4E-58B9-81010B1E6103}"/>
          </ac:spMkLst>
        </pc:spChg>
        <pc:spChg chg="mod">
          <ac:chgData name="Michelle Wohlschlegel" userId="823b4567-e52a-4e32-85db-792a779536d1" providerId="ADAL" clId="{09162827-068C-49B8-97D4-3EFE0F01B6FB}" dt="2023-06-13T08:52:44.242" v="81" actId="1076"/>
          <ac:spMkLst>
            <pc:docMk/>
            <pc:sldMk cId="1866915776" sldId="257"/>
            <ac:spMk id="53" creationId="{074D0C07-FB37-09D1-6687-5FF17E66B1E8}"/>
          </ac:spMkLst>
        </pc:spChg>
        <pc:spChg chg="add mod">
          <ac:chgData name="Michelle Wohlschlegel" userId="823b4567-e52a-4e32-85db-792a779536d1" providerId="ADAL" clId="{09162827-068C-49B8-97D4-3EFE0F01B6FB}" dt="2023-06-13T08:53:03.551" v="82" actId="1076"/>
          <ac:spMkLst>
            <pc:docMk/>
            <pc:sldMk cId="1866915776" sldId="257"/>
            <ac:spMk id="54" creationId="{BB6978FC-5E0A-EB6B-0364-61F3826CDD78}"/>
          </ac:spMkLst>
        </pc:spChg>
        <pc:spChg chg="add mod">
          <ac:chgData name="Michelle Wohlschlegel" userId="823b4567-e52a-4e32-85db-792a779536d1" providerId="ADAL" clId="{09162827-068C-49B8-97D4-3EFE0F01B6FB}" dt="2023-06-13T08:55:14.105" v="171" actId="1076"/>
          <ac:spMkLst>
            <pc:docMk/>
            <pc:sldMk cId="1866915776" sldId="257"/>
            <ac:spMk id="55" creationId="{2CF4DCA3-0A4B-47B7-6476-718B7F5D46A6}"/>
          </ac:spMkLst>
        </pc:spChg>
        <pc:spChg chg="add mod">
          <ac:chgData name="Michelle Wohlschlegel" userId="823b4567-e52a-4e32-85db-792a779536d1" providerId="ADAL" clId="{09162827-068C-49B8-97D4-3EFE0F01B6FB}" dt="2023-06-13T08:57:13.844" v="257" actId="14100"/>
          <ac:spMkLst>
            <pc:docMk/>
            <pc:sldMk cId="1866915776" sldId="257"/>
            <ac:spMk id="56" creationId="{63BD3F64-686F-98F9-9ADA-8D94C84442F8}"/>
          </ac:spMkLst>
        </pc:spChg>
        <pc:spChg chg="add mod">
          <ac:chgData name="Michelle Wohlschlegel" userId="823b4567-e52a-4e32-85db-792a779536d1" providerId="ADAL" clId="{09162827-068C-49B8-97D4-3EFE0F01B6FB}" dt="2023-06-13T09:00:41.294" v="499" actId="20577"/>
          <ac:spMkLst>
            <pc:docMk/>
            <pc:sldMk cId="1866915776" sldId="257"/>
            <ac:spMk id="57" creationId="{4AC744DB-8E01-1ECD-7A21-A93A3A9ECFCD}"/>
          </ac:spMkLst>
        </pc:spChg>
      </pc:sldChg>
      <pc:sldChg chg="del">
        <pc:chgData name="Michelle Wohlschlegel" userId="823b4567-e52a-4e32-85db-792a779536d1" providerId="ADAL" clId="{09162827-068C-49B8-97D4-3EFE0F01B6FB}" dt="2023-06-13T09:00:55.476" v="500" actId="2696"/>
        <pc:sldMkLst>
          <pc:docMk/>
          <pc:sldMk cId="131733417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22426" y="5123963"/>
            <a:ext cx="4025509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70757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</a:t>
            </a:r>
          </a:p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Ancient History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953360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953360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953360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953360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076315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080509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33083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360610" y="1773565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42202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19940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27360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70484" y="347805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2667531-0ACD-7538-9EFA-FAB3DCF3AC35}"/>
              </a:ext>
            </a:extLst>
          </p:cNvPr>
          <p:cNvSpPr/>
          <p:nvPr/>
        </p:nvSpPr>
        <p:spPr>
          <a:xfrm>
            <a:off x="470484" y="422997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6F089BE-9378-A399-93B8-8A4C2E3C35D8}"/>
              </a:ext>
            </a:extLst>
          </p:cNvPr>
          <p:cNvSpPr/>
          <p:nvPr/>
        </p:nvSpPr>
        <p:spPr>
          <a:xfrm>
            <a:off x="491106" y="498190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1806331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01726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2759251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140E0DD-3718-C67D-2AC2-048E380AD327}"/>
              </a:ext>
            </a:extLst>
          </p:cNvPr>
          <p:cNvSpPr/>
          <p:nvPr/>
        </p:nvSpPr>
        <p:spPr>
          <a:xfrm>
            <a:off x="3265416" y="3501237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102AF32-8E43-E357-EFA7-CE022E22CE83}"/>
              </a:ext>
            </a:extLst>
          </p:cNvPr>
          <p:cNvSpPr/>
          <p:nvPr/>
        </p:nvSpPr>
        <p:spPr>
          <a:xfrm>
            <a:off x="3265416" y="424322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7AE0481-8BD1-0887-882A-C48254DDCC2A}"/>
              </a:ext>
            </a:extLst>
          </p:cNvPr>
          <p:cNvSpPr/>
          <p:nvPr/>
        </p:nvSpPr>
        <p:spPr>
          <a:xfrm>
            <a:off x="3286038" y="498520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02293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96000" y="34969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37134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01299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3496968"/>
            <a:ext cx="2281106" cy="738278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305719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0799382-3FFA-8D04-1C52-0FD53A1FFBD2}"/>
              </a:ext>
            </a:extLst>
          </p:cNvPr>
          <p:cNvSpPr/>
          <p:nvPr/>
        </p:nvSpPr>
        <p:spPr>
          <a:xfrm>
            <a:off x="2799347" y="404995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3ABCA445-5F77-0740-6009-907339EC00CE}"/>
              </a:ext>
            </a:extLst>
          </p:cNvPr>
          <p:cNvSpPr/>
          <p:nvPr/>
        </p:nvSpPr>
        <p:spPr>
          <a:xfrm>
            <a:off x="2806556" y="483948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30549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52547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31661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53715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33321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F675286-7892-2013-D08B-EF4A3EF940F7}"/>
              </a:ext>
            </a:extLst>
          </p:cNvPr>
          <p:cNvCxnSpPr>
            <a:cxnSpLocks/>
          </p:cNvCxnSpPr>
          <p:nvPr/>
        </p:nvCxnSpPr>
        <p:spPr>
          <a:xfrm>
            <a:off x="1568743" y="405361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45CED16-F985-787D-7674-5B7D7CECA312}"/>
              </a:ext>
            </a:extLst>
          </p:cNvPr>
          <p:cNvCxnSpPr>
            <a:cxnSpLocks/>
          </p:cNvCxnSpPr>
          <p:nvPr/>
        </p:nvCxnSpPr>
        <p:spPr>
          <a:xfrm>
            <a:off x="1555215" y="479347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56500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30735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E4DED86-4DAA-817F-9B9E-4F16D24CD319}"/>
              </a:ext>
            </a:extLst>
          </p:cNvPr>
          <p:cNvCxnSpPr>
            <a:cxnSpLocks/>
          </p:cNvCxnSpPr>
          <p:nvPr/>
        </p:nvCxnSpPr>
        <p:spPr>
          <a:xfrm>
            <a:off x="4358390" y="404563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D32D342-157D-A01C-8175-AA302FD996BC}"/>
              </a:ext>
            </a:extLst>
          </p:cNvPr>
          <p:cNvCxnSpPr>
            <a:cxnSpLocks/>
          </p:cNvCxnSpPr>
          <p:nvPr/>
        </p:nvCxnSpPr>
        <p:spPr>
          <a:xfrm>
            <a:off x="4358390" y="479347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57866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4970" y="33054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563309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20761" y="328844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14466" y="239129"/>
            <a:ext cx="4142447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Revision resources can be found on… </a:t>
            </a:r>
          </a:p>
          <a:p>
            <a:r>
              <a:rPr lang="en-GB" sz="1000" dirty="0">
                <a:solidFill>
                  <a:schemeClr val="bg1"/>
                </a:solidFill>
                <a:latin typeface="Gotham Bold"/>
                <a:cs typeface="Gotham Bold" pitchFamily="50" charset="0"/>
              </a:rPr>
              <a:t>Teams page , Library Books, YouTube, Podcasts available                          </a:t>
            </a:r>
            <a:endParaRPr lang="en-GB" sz="1000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22426" y="5247347"/>
            <a:ext cx="3921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D1C4128-B00C-BA00-A1CD-632AA2101931}"/>
              </a:ext>
            </a:extLst>
          </p:cNvPr>
          <p:cNvSpPr txBox="1"/>
          <p:nvPr/>
        </p:nvSpPr>
        <p:spPr>
          <a:xfrm>
            <a:off x="9051107" y="2016851"/>
            <a:ext cx="18913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C00000"/>
                </a:solidFill>
              </a:rPr>
              <a:t>Review and revise a previous essay question focusing on gaining extra analysis points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9A27A0F-9B24-46B6-0B50-70EF627ECA29}"/>
              </a:ext>
            </a:extLst>
          </p:cNvPr>
          <p:cNvSpPr txBox="1"/>
          <p:nvPr/>
        </p:nvSpPr>
        <p:spPr>
          <a:xfrm>
            <a:off x="491106" y="1954771"/>
            <a:ext cx="236846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>
                <a:solidFill>
                  <a:srgbClr val="C00000"/>
                </a:solidFill>
              </a:rPr>
              <a:t>Go through notes from class ensuring every task is complete and highlighting anything you are unsure of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817A7D8-FCAC-A7B4-E0B5-772B16F7AE6C}"/>
              </a:ext>
            </a:extLst>
          </p:cNvPr>
          <p:cNvSpPr txBox="1"/>
          <p:nvPr/>
        </p:nvSpPr>
        <p:spPr>
          <a:xfrm>
            <a:off x="527071" y="3456795"/>
            <a:ext cx="207208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C00000"/>
                </a:solidFill>
              </a:rPr>
              <a:t>Ask a fellow student or the teacher to help you fill gaps in your knowledge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00FBDEC-5EF5-9B0C-32D9-82E61019F2D4}"/>
              </a:ext>
            </a:extLst>
          </p:cNvPr>
          <p:cNvSpPr txBox="1"/>
          <p:nvPr/>
        </p:nvSpPr>
        <p:spPr>
          <a:xfrm>
            <a:off x="564501" y="2740534"/>
            <a:ext cx="215265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C00000"/>
                </a:solidFill>
              </a:rPr>
              <a:t>Complete basic reading from the textbook for your current topic and make notes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F014631-FCF9-4170-17FA-1B36646594A0}"/>
              </a:ext>
            </a:extLst>
          </p:cNvPr>
          <p:cNvSpPr txBox="1"/>
          <p:nvPr/>
        </p:nvSpPr>
        <p:spPr>
          <a:xfrm>
            <a:off x="443348" y="4234360"/>
            <a:ext cx="216051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C00000"/>
                </a:solidFill>
              </a:rPr>
              <a:t>Ensure </a:t>
            </a:r>
            <a:r>
              <a:rPr lang="en-GB" sz="1100" b="1" dirty="0" err="1">
                <a:solidFill>
                  <a:srgbClr val="C00000"/>
                </a:solidFill>
              </a:rPr>
              <a:t>mindmaps</a:t>
            </a:r>
            <a:r>
              <a:rPr lang="en-GB" sz="1100" b="1" dirty="0">
                <a:solidFill>
                  <a:srgbClr val="C00000"/>
                </a:solidFill>
              </a:rPr>
              <a:t> or overview sections are completed in the overview booklet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A4BC23A-8F4E-AA9A-4480-434A39E50D8D}"/>
              </a:ext>
            </a:extLst>
          </p:cNvPr>
          <p:cNvSpPr txBox="1"/>
          <p:nvPr/>
        </p:nvSpPr>
        <p:spPr>
          <a:xfrm>
            <a:off x="3268104" y="4241376"/>
            <a:ext cx="241160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C00000"/>
                </a:solidFill>
              </a:rPr>
              <a:t>Extend your knowledge by reading and making notes from the extension readings in the overview booklet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19A6DCE-5397-2FBC-975A-899A6C54995A}"/>
              </a:ext>
            </a:extLst>
          </p:cNvPr>
          <p:cNvSpPr txBox="1"/>
          <p:nvPr/>
        </p:nvSpPr>
        <p:spPr>
          <a:xfrm>
            <a:off x="3258770" y="3481652"/>
            <a:ext cx="21870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C00000"/>
                </a:solidFill>
              </a:rPr>
              <a:t>Choose and listen to a podcast from the list and make notes to extend your knowledge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E253B74-D9D5-907F-8903-E978564591A0}"/>
              </a:ext>
            </a:extLst>
          </p:cNvPr>
          <p:cNvSpPr txBox="1"/>
          <p:nvPr/>
        </p:nvSpPr>
        <p:spPr>
          <a:xfrm>
            <a:off x="3295402" y="4987636"/>
            <a:ext cx="2266207" cy="5770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 b="1" dirty="0">
                <a:solidFill>
                  <a:srgbClr val="C00000"/>
                </a:solidFill>
                <a:cs typeface="Calibri"/>
              </a:rPr>
              <a:t>Extend your knowledge by reading around the sources- complete texts for all sources are in the library</a:t>
            </a:r>
            <a:endParaRPr lang="en-US" sz="1050" b="1" dirty="0">
              <a:solidFill>
                <a:srgbClr val="C0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8E92BC4-06EF-2248-5F1A-5E18D8BC6CBF}"/>
              </a:ext>
            </a:extLst>
          </p:cNvPr>
          <p:cNvSpPr txBox="1"/>
          <p:nvPr/>
        </p:nvSpPr>
        <p:spPr>
          <a:xfrm>
            <a:off x="479961" y="5047012"/>
            <a:ext cx="2429492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b="1" dirty="0">
                <a:solidFill>
                  <a:srgbClr val="C00000"/>
                </a:solidFill>
                <a:cs typeface="Calibri"/>
              </a:rPr>
              <a:t>Watch or listen to an overview of the current section  using the recommended YouTube videos or podcasts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77E6290-6BDC-4F4E-58B9-81010B1E6103}"/>
              </a:ext>
            </a:extLst>
          </p:cNvPr>
          <p:cNvSpPr txBox="1"/>
          <p:nvPr/>
        </p:nvSpPr>
        <p:spPr>
          <a:xfrm>
            <a:off x="3372394" y="2050200"/>
            <a:ext cx="2107870" cy="5770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 b="1" dirty="0">
                <a:solidFill>
                  <a:srgbClr val="C00000"/>
                </a:solidFill>
                <a:cs typeface="Calibri"/>
              </a:rPr>
              <a:t>Create flashcards or similar revision resources for key terms and names</a:t>
            </a:r>
            <a:endParaRPr lang="en-US" sz="1050" b="1" dirty="0">
              <a:solidFill>
                <a:srgbClr val="C0000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BBF69E2-D2F1-CE5B-22A3-4051B52CF436}"/>
              </a:ext>
            </a:extLst>
          </p:cNvPr>
          <p:cNvSpPr txBox="1"/>
          <p:nvPr/>
        </p:nvSpPr>
        <p:spPr>
          <a:xfrm>
            <a:off x="3315194" y="2761013"/>
            <a:ext cx="2226623" cy="5770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 b="1" dirty="0">
                <a:solidFill>
                  <a:srgbClr val="C00000"/>
                </a:solidFill>
                <a:cs typeface="Calibri"/>
              </a:rPr>
              <a:t>Re-read the source material and learn key quotes and overviews of the sources</a:t>
            </a:r>
            <a:endParaRPr lang="en-US" sz="1050" dirty="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74D0C07-FB37-09D1-6687-5FF17E66B1E8}"/>
              </a:ext>
            </a:extLst>
          </p:cNvPr>
          <p:cNvSpPr txBox="1"/>
          <p:nvPr/>
        </p:nvSpPr>
        <p:spPr>
          <a:xfrm>
            <a:off x="6197463" y="3514772"/>
            <a:ext cx="2078180" cy="6001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b="1" dirty="0">
                <a:solidFill>
                  <a:srgbClr val="C00000"/>
                </a:solidFill>
                <a:ea typeface="Calibri"/>
                <a:cs typeface="Calibri"/>
              </a:rPr>
              <a:t>Plan a response using the sample essays in the overview booklet</a:t>
            </a:r>
            <a:endParaRPr lang="en-US" sz="1100" b="1" dirty="0">
              <a:solidFill>
                <a:srgbClr val="C0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B6978FC-5E0A-EB6B-0364-61F3826CDD78}"/>
              </a:ext>
            </a:extLst>
          </p:cNvPr>
          <p:cNvSpPr txBox="1"/>
          <p:nvPr/>
        </p:nvSpPr>
        <p:spPr>
          <a:xfrm>
            <a:off x="6182437" y="2834109"/>
            <a:ext cx="20781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C00000"/>
                </a:solidFill>
              </a:rPr>
              <a:t>Read through sample essays and highlight where they gain marks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CF4DCA3-0A4B-47B7-6476-718B7F5D46A6}"/>
              </a:ext>
            </a:extLst>
          </p:cNvPr>
          <p:cNvSpPr txBox="1"/>
          <p:nvPr/>
        </p:nvSpPr>
        <p:spPr>
          <a:xfrm>
            <a:off x="6147818" y="2012996"/>
            <a:ext cx="204524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C00000"/>
                </a:solidFill>
              </a:rPr>
              <a:t>Create a revision schedule and revise topics focusing on gaps in your knowledge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3BD3F64-686F-98F9-9ADA-8D94C84442F8}"/>
              </a:ext>
            </a:extLst>
          </p:cNvPr>
          <p:cNvSpPr txBox="1"/>
          <p:nvPr/>
        </p:nvSpPr>
        <p:spPr>
          <a:xfrm>
            <a:off x="8958652" y="2736068"/>
            <a:ext cx="22133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C00000"/>
                </a:solidFill>
              </a:rPr>
              <a:t>Create overview sheets for topics from memory and then focus on any weaknesses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AC744DB-8E01-1ECD-7A21-A93A3A9ECFCD}"/>
              </a:ext>
            </a:extLst>
          </p:cNvPr>
          <p:cNvSpPr txBox="1"/>
          <p:nvPr/>
        </p:nvSpPr>
        <p:spPr>
          <a:xfrm>
            <a:off x="9001751" y="3529668"/>
            <a:ext cx="20294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C00000"/>
                </a:solidFill>
              </a:rPr>
              <a:t>Revise your source analysis notes making sure you understand the motivations of the authors</a:t>
            </a:r>
          </a:p>
        </p:txBody>
      </p:sp>
    </p:spTree>
    <p:extLst>
      <p:ext uri="{BB962C8B-B14F-4D97-AF65-F5344CB8AC3E}">
        <p14:creationId xmlns:p14="http://schemas.microsoft.com/office/powerpoint/2010/main" val="1866915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361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Bold</vt:lpstr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Michelle Wohlschlegel</cp:lastModifiedBy>
  <cp:revision>71</cp:revision>
  <dcterms:created xsi:type="dcterms:W3CDTF">2023-03-01T08:48:30Z</dcterms:created>
  <dcterms:modified xsi:type="dcterms:W3CDTF">2023-06-13T09:00:59Z</dcterms:modified>
</cp:coreProperties>
</file>