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74" d="100"/>
          <a:sy n="74" d="100"/>
        </p:scale>
        <p:origin x="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 </a:t>
            </a:r>
            <a:r>
              <a:rPr lang="en-GB" sz="12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Btec</a:t>
            </a:r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in Applied Law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</a:t>
            </a:r>
            <a:r>
              <a:rPr lang="en-GB" sz="100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…                              </a:t>
            </a:r>
            <a:endParaRPr lang="en-GB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20E90E-9544-77C8-D1D7-A512E36B27C8}"/>
              </a:ext>
            </a:extLst>
          </p:cNvPr>
          <p:cNvSpPr txBox="1"/>
          <p:nvPr/>
        </p:nvSpPr>
        <p:spPr>
          <a:xfrm>
            <a:off x="491106" y="2005683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Read over class notes / annotate rules and court cases. Highlight areas in which you need extra reading</a:t>
            </a:r>
            <a:endParaRPr lang="en-GB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A45101-550B-7A65-957A-622A980A4549}"/>
              </a:ext>
            </a:extLst>
          </p:cNvPr>
          <p:cNvSpPr txBox="1"/>
          <p:nvPr/>
        </p:nvSpPr>
        <p:spPr>
          <a:xfrm>
            <a:off x="445555" y="2734244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Understand the unit specification and topics that you will need to understand to succeed in your January exam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561F8B-2D1C-8D03-F6EB-ED0AD1A64CF3}"/>
              </a:ext>
            </a:extLst>
          </p:cNvPr>
          <p:cNvSpPr txBox="1"/>
          <p:nvPr/>
        </p:nvSpPr>
        <p:spPr>
          <a:xfrm>
            <a:off x="496042" y="3485867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Review resources available on Microsoft Teams including controlled assessment notes</a:t>
            </a:r>
            <a:endParaRPr lang="en-GB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25BABB3-CDF3-3CB6-6A6F-D38A170DB0CE}"/>
              </a:ext>
            </a:extLst>
          </p:cNvPr>
          <p:cNvSpPr txBox="1"/>
          <p:nvPr/>
        </p:nvSpPr>
        <p:spPr>
          <a:xfrm>
            <a:off x="525579" y="4257162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Understand how to complete coursework tasks using briefs, guidance PPTs and class workbooks</a:t>
            </a:r>
            <a:endParaRPr lang="en-GB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DABA377-49B0-3299-5CC0-32CDC60411B0}"/>
              </a:ext>
            </a:extLst>
          </p:cNvPr>
          <p:cNvSpPr txBox="1"/>
          <p:nvPr/>
        </p:nvSpPr>
        <p:spPr>
          <a:xfrm>
            <a:off x="491960" y="4969450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Use </a:t>
            </a:r>
            <a:r>
              <a:rPr lang="en-GB" sz="1050" dirty="0" err="1"/>
              <a:t>Btec</a:t>
            </a:r>
            <a:r>
              <a:rPr lang="en-GB" sz="1050" dirty="0"/>
              <a:t> Tracker to review assessment criteria progress, review tutor feedback on unachieved criteria</a:t>
            </a:r>
            <a:endParaRPr lang="en-GB" sz="1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F0DE6F-AAB8-8C91-18F4-C33895145BB1}"/>
              </a:ext>
            </a:extLst>
          </p:cNvPr>
          <p:cNvSpPr txBox="1"/>
          <p:nvPr/>
        </p:nvSpPr>
        <p:spPr>
          <a:xfrm>
            <a:off x="3257620" y="2045263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Review workbooks / session handouts completed during sessions</a:t>
            </a:r>
            <a:endParaRPr lang="en-GB" sz="1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C96693-6E50-9EAD-3072-A417C1482515}"/>
              </a:ext>
            </a:extLst>
          </p:cNvPr>
          <p:cNvSpPr txBox="1"/>
          <p:nvPr/>
        </p:nvSpPr>
        <p:spPr>
          <a:xfrm>
            <a:off x="3309521" y="2751274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Apply legal rules and cases to scenarios, upload to Teams for tutor feedback</a:t>
            </a:r>
            <a:endParaRPr lang="en-GB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3BF4E3-B0C4-A4FD-C5C3-C5C388849CFA}"/>
              </a:ext>
            </a:extLst>
          </p:cNvPr>
          <p:cNvSpPr txBox="1"/>
          <p:nvPr/>
        </p:nvSpPr>
        <p:spPr>
          <a:xfrm>
            <a:off x="3293462" y="3513663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Compile notes for use in controlled assessment using handouts and presentations in Teams</a:t>
            </a:r>
            <a:endParaRPr lang="en-GB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397C89-C20B-147C-4648-2C82B2FB2A7E}"/>
              </a:ext>
            </a:extLst>
          </p:cNvPr>
          <p:cNvSpPr txBox="1"/>
          <p:nvPr/>
        </p:nvSpPr>
        <p:spPr>
          <a:xfrm>
            <a:off x="3363548" y="4239575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Complete coursework tasks using resources in Teams and independent research on internet</a:t>
            </a:r>
            <a:endParaRPr lang="en-GB" sz="16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26570C4-C663-530E-CF8F-7EA60F4C621E}"/>
              </a:ext>
            </a:extLst>
          </p:cNvPr>
          <p:cNvSpPr txBox="1"/>
          <p:nvPr/>
        </p:nvSpPr>
        <p:spPr>
          <a:xfrm>
            <a:off x="3335780" y="4989524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Break down exemplar exam answers showing where law is stated, illustrated and applied</a:t>
            </a:r>
            <a:endParaRPr lang="en-GB" sz="16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F4DFD7A-4722-3325-0E3E-243A718F3CAF}"/>
              </a:ext>
            </a:extLst>
          </p:cNvPr>
          <p:cNvSpPr txBox="1"/>
          <p:nvPr/>
        </p:nvSpPr>
        <p:spPr>
          <a:xfrm>
            <a:off x="6114437" y="2012259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Complete past exam questions applying legal rules to scenarios to be submitted to tutor feedback</a:t>
            </a:r>
            <a:endParaRPr lang="en-GB" sz="16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82ED4CA-FDF2-B29B-3C8A-195B7ED1674E}"/>
              </a:ext>
            </a:extLst>
          </p:cNvPr>
          <p:cNvSpPr txBox="1"/>
          <p:nvPr/>
        </p:nvSpPr>
        <p:spPr>
          <a:xfrm>
            <a:off x="6114201" y="2761390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Complete past papers and mock exams in sessions and review tutor feedback</a:t>
            </a:r>
            <a:endParaRPr lang="en-GB" sz="16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78FC489-2FE1-F068-B97E-C178B67A9330}"/>
              </a:ext>
            </a:extLst>
          </p:cNvPr>
          <p:cNvSpPr txBox="1"/>
          <p:nvPr/>
        </p:nvSpPr>
        <p:spPr>
          <a:xfrm>
            <a:off x="6120619" y="3494777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Highlight your answers to exam questions identifying rules, cases and application and identify any gaps</a:t>
            </a:r>
            <a:endParaRPr lang="en-GB" sz="16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B929D76-586C-5180-515D-82F9B3ED10D4}"/>
              </a:ext>
            </a:extLst>
          </p:cNvPr>
          <p:cNvSpPr txBox="1"/>
          <p:nvPr/>
        </p:nvSpPr>
        <p:spPr>
          <a:xfrm>
            <a:off x="8912557" y="2035131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Create a revision timetable for Jan exam to ensure understanding of all relevant concepts in good time</a:t>
            </a:r>
            <a:endParaRPr lang="en-GB" sz="16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24534AB-6EAB-FB5E-1C4C-67668918F658}"/>
              </a:ext>
            </a:extLst>
          </p:cNvPr>
          <p:cNvSpPr txBox="1"/>
          <p:nvPr/>
        </p:nvSpPr>
        <p:spPr>
          <a:xfrm>
            <a:off x="8958652" y="2747814"/>
            <a:ext cx="22442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Read upcoming assignment briefs to be familiar with content you need to understand and criteria you need to achieve</a:t>
            </a:r>
            <a:endParaRPr lang="en-GB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492DD22-CDEF-EFAE-1A2A-3298F143FDB8}"/>
              </a:ext>
            </a:extLst>
          </p:cNvPr>
          <p:cNvSpPr txBox="1"/>
          <p:nvPr/>
        </p:nvSpPr>
        <p:spPr>
          <a:xfrm>
            <a:off x="8909369" y="3478054"/>
            <a:ext cx="2244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Review examiners reports for past exam questions to understanding awarding body requirements for a Distinction grade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365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Jane Sheppard</cp:lastModifiedBy>
  <cp:revision>10</cp:revision>
  <dcterms:created xsi:type="dcterms:W3CDTF">2023-03-01T08:48:30Z</dcterms:created>
  <dcterms:modified xsi:type="dcterms:W3CDTF">2023-05-15T10:51:39Z</dcterms:modified>
</cp:coreProperties>
</file>