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5" d="100"/>
          <a:sy n="75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US" sz="1200" b="1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Applied science </a:t>
            </a:r>
            <a:endParaRPr lang="en-GB" b="1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91106" y="204718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over class notes highlighting areas you need to recap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. Make a list of topics you need to revise.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514351" y="2800073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a bank of key 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words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and their definition. Keep adding to this as you go through the course.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93224" y="353393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through the relevant chapter of the text book and make additional notes where necessary.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96447" y="4277578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through the assignment brief for your coursework and make sure that you understand what you need to do.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94952" y="504037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Find some good websites and youtube videos to help with your coursework research. Save the  full name of the website for your references.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Recap the areas you have previously highlighted. Make revision cards, draw mind maps or read your notes aloud.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75999" y="279263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Learn your key words and definitions. Test yourself on the spelling and the definitions or get someone else to test you! 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4399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notes from two A4 pages to one, and then from one page to half. This will help you to focus on the most important information.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  <a:p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86582" y="4353803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Research and write your coursework, making sure that you follow your assignment brief.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5490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Reference all websites, books and journals that you have used in your research.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past exam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questions without 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your notes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– which do you find easiest/ hardest to complete? Where are the gaps in your knowledge?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117166" y="2762759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in the text book and/or revision guide for additional questions to complete. Mark these yourselves using the answers in the back of the book.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113140" y="3500821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through the feedback from your first assignment submission. What could you do to improve your coursework before the final submission?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901515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Mark the paper completed in stage 3 using a mark scheme. If you have answered a question incorrectly, add the correct answer onto the paper.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912097" y="2821189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or a skill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e.g. graph drawing).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  <a:p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30352" y="3529418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Check the assignment brief for your coursework and make sure you have completed everything before your final submission.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56798" y="302627"/>
            <a:ext cx="4142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 </a:t>
            </a:r>
            <a:r>
              <a:rPr lang="en-US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class pages</a:t>
            </a:r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</a:t>
            </a:r>
            <a:r>
              <a:rPr lang="en-US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Pearson </a:t>
            </a:r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website</a:t>
            </a:r>
            <a:r>
              <a:rPr lang="en-US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Revision guide book</a:t>
            </a:r>
            <a:endParaRPr lang="en-GB" sz="12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6009188"/>
            <a:ext cx="2575187" cy="769513"/>
            <a:chOff x="352338" y="6004447"/>
            <a:chExt cx="2575187" cy="769513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6066074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18704" cy="548753"/>
            <a:chOff x="3147270" y="6132626"/>
            <a:chExt cx="2618704" cy="548753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655329" y="6219714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</a:t>
            </a:r>
            <a:r>
              <a:rPr lang="en-US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improve </a:t>
            </a:r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your grade</a:t>
            </a:r>
            <a:r>
              <a:rPr lang="en-US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.</a:t>
            </a:r>
            <a:endParaRPr lang="en-GB" sz="12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505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Michael Hill</cp:lastModifiedBy>
  <cp:revision>9</cp:revision>
  <dcterms:created xsi:type="dcterms:W3CDTF">2023-03-01T08:48:30Z</dcterms:created>
  <dcterms:modified xsi:type="dcterms:W3CDTF">2023-05-10T12:32:51Z</dcterms:modified>
</cp:coreProperties>
</file>