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15AA5-444B-EC80-5CBC-58EB3C540876}" v="455" dt="2023-05-17T09:45:10.088"/>
    <p1510:client id="{E8B7C9CD-5FE6-48E5-86C7-647F26B3FF00}" v="1" dt="2023-03-09T09:23:21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Maiden" userId="c7ff030f-3e8a-4677-bd33-1e334092a15b" providerId="ADAL" clId="{E8B7C9CD-5FE6-48E5-86C7-647F26B3FF00}"/>
    <pc:docChg chg="custSel addSld delSld modSld sldOrd">
      <pc:chgData name="Paul Maiden" userId="c7ff030f-3e8a-4677-bd33-1e334092a15b" providerId="ADAL" clId="{E8B7C9CD-5FE6-48E5-86C7-647F26B3FF00}" dt="2023-03-10T10:04:29.568" v="597" actId="14100"/>
      <pc:docMkLst>
        <pc:docMk/>
      </pc:docMkLst>
      <pc:sldChg chg="delSp modSp mod ord">
        <pc:chgData name="Paul Maiden" userId="c7ff030f-3e8a-4677-bd33-1e334092a15b" providerId="ADAL" clId="{E8B7C9CD-5FE6-48E5-86C7-647F26B3FF00}" dt="2023-03-10T10:03:57.506" v="587" actId="14100"/>
        <pc:sldMkLst>
          <pc:docMk/>
          <pc:sldMk cId="1866915776" sldId="257"/>
        </pc:sldMkLst>
        <pc:spChg chg="mod">
          <ac:chgData name="Paul Maiden" userId="c7ff030f-3e8a-4677-bd33-1e334092a15b" providerId="ADAL" clId="{E8B7C9CD-5FE6-48E5-86C7-647F26B3FF00}" dt="2023-03-10T09:59:54.374" v="554" actId="692"/>
          <ac:spMkLst>
            <pc:docMk/>
            <pc:sldMk cId="1866915776" sldId="257"/>
            <ac:spMk id="10" creationId="{FF5E80F1-DEE4-1710-F596-B029B9E0DFAB}"/>
          </ac:spMkLst>
        </pc:spChg>
        <pc:spChg chg="mod">
          <ac:chgData name="Paul Maiden" userId="c7ff030f-3e8a-4677-bd33-1e334092a15b" providerId="ADAL" clId="{E8B7C9CD-5FE6-48E5-86C7-647F26B3FF00}" dt="2023-03-10T10:00:06.151" v="555" actId="692"/>
          <ac:spMkLst>
            <pc:docMk/>
            <pc:sldMk cId="1866915776" sldId="257"/>
            <ac:spMk id="11" creationId="{08CE2960-9EE4-7618-4409-F2675DBBB5FF}"/>
          </ac:spMkLst>
        </pc:spChg>
        <pc:spChg chg="mod">
          <ac:chgData name="Paul Maiden" userId="c7ff030f-3e8a-4677-bd33-1e334092a15b" providerId="ADAL" clId="{E8B7C9CD-5FE6-48E5-86C7-647F26B3FF00}" dt="2023-03-10T10:00:13.051" v="556" actId="692"/>
          <ac:spMkLst>
            <pc:docMk/>
            <pc:sldMk cId="1866915776" sldId="257"/>
            <ac:spMk id="12" creationId="{283748BE-237B-1521-C91A-15961A06F1FF}"/>
          </ac:spMkLst>
        </pc:spChg>
        <pc:spChg chg="mod">
          <ac:chgData name="Paul Maiden" userId="c7ff030f-3e8a-4677-bd33-1e334092a15b" providerId="ADAL" clId="{E8B7C9CD-5FE6-48E5-86C7-647F26B3FF00}" dt="2023-03-10T10:00:20.110" v="557" actId="692"/>
          <ac:spMkLst>
            <pc:docMk/>
            <pc:sldMk cId="1866915776" sldId="257"/>
            <ac:spMk id="13" creationId="{E5E93C10-93C0-DEC6-738A-ECEBBD017D22}"/>
          </ac:spMkLst>
        </pc:spChg>
        <pc:spChg chg="mod">
          <ac:chgData name="Paul Maiden" userId="c7ff030f-3e8a-4677-bd33-1e334092a15b" providerId="ADAL" clId="{E8B7C9CD-5FE6-48E5-86C7-647F26B3FF00}" dt="2023-03-10T10:03:57.506" v="587" actId="14100"/>
          <ac:spMkLst>
            <pc:docMk/>
            <pc:sldMk cId="1866915776" sldId="257"/>
            <ac:spMk id="31" creationId="{DD5F0A35-5C4D-FDA8-102E-F2E78EB47B86}"/>
          </ac:spMkLst>
        </pc:spChg>
        <pc:spChg chg="mod">
          <ac:chgData name="Paul Maiden" userId="c7ff030f-3e8a-4677-bd33-1e334092a15b" providerId="ADAL" clId="{E8B7C9CD-5FE6-48E5-86C7-647F26B3FF00}" dt="2023-03-10T10:03:51.782" v="586" actId="14100"/>
          <ac:spMkLst>
            <pc:docMk/>
            <pc:sldMk cId="1866915776" sldId="257"/>
            <ac:spMk id="32" creationId="{5F17B42C-D5D3-F879-94B0-B0893EB9C04E}"/>
          </ac:spMkLst>
        </pc:spChg>
        <pc:spChg chg="del">
          <ac:chgData name="Paul Maiden" userId="c7ff030f-3e8a-4677-bd33-1e334092a15b" providerId="ADAL" clId="{E8B7C9CD-5FE6-48E5-86C7-647F26B3FF00}" dt="2023-03-03T14:53:30.427" v="1"/>
          <ac:spMkLst>
            <pc:docMk/>
            <pc:sldMk cId="1866915776" sldId="257"/>
            <ac:spMk id="51" creationId="{2A8F02EC-89B0-473B-073D-E0255FFA2ED8}"/>
          </ac:spMkLst>
        </pc:spChg>
        <pc:spChg chg="del">
          <ac:chgData name="Paul Maiden" userId="c7ff030f-3e8a-4677-bd33-1e334092a15b" providerId="ADAL" clId="{E8B7C9CD-5FE6-48E5-86C7-647F26B3FF00}" dt="2023-03-03T14:53:30.427" v="3"/>
          <ac:spMkLst>
            <pc:docMk/>
            <pc:sldMk cId="1866915776" sldId="257"/>
            <ac:spMk id="52" creationId="{6BACBAE8-D8AB-CBC6-B623-E8FFA2F53E8E}"/>
          </ac:spMkLst>
        </pc:spChg>
        <pc:spChg chg="del">
          <ac:chgData name="Paul Maiden" userId="c7ff030f-3e8a-4677-bd33-1e334092a15b" providerId="ADAL" clId="{E8B7C9CD-5FE6-48E5-86C7-647F26B3FF00}" dt="2023-03-03T14:53:30.427" v="5"/>
          <ac:spMkLst>
            <pc:docMk/>
            <pc:sldMk cId="1866915776" sldId="257"/>
            <ac:spMk id="53" creationId="{40237414-3EB0-1F97-986E-3EC310C99BFF}"/>
          </ac:spMkLst>
        </pc:spChg>
        <pc:spChg chg="del">
          <ac:chgData name="Paul Maiden" userId="c7ff030f-3e8a-4677-bd33-1e334092a15b" providerId="ADAL" clId="{E8B7C9CD-5FE6-48E5-86C7-647F26B3FF00}" dt="2023-03-03T14:53:30.442" v="7"/>
          <ac:spMkLst>
            <pc:docMk/>
            <pc:sldMk cId="1866915776" sldId="257"/>
            <ac:spMk id="54" creationId="{35F72140-03D0-F145-770E-68BF4B6F3D86}"/>
          </ac:spMkLst>
        </pc:spChg>
        <pc:spChg chg="del">
          <ac:chgData name="Paul Maiden" userId="c7ff030f-3e8a-4677-bd33-1e334092a15b" providerId="ADAL" clId="{E8B7C9CD-5FE6-48E5-86C7-647F26B3FF00}" dt="2023-03-03T14:53:30.442" v="9"/>
          <ac:spMkLst>
            <pc:docMk/>
            <pc:sldMk cId="1866915776" sldId="257"/>
            <ac:spMk id="55" creationId="{64F760E8-6606-002A-1312-25E9664DB471}"/>
          </ac:spMkLst>
        </pc:spChg>
        <pc:spChg chg="del">
          <ac:chgData name="Paul Maiden" userId="c7ff030f-3e8a-4677-bd33-1e334092a15b" providerId="ADAL" clId="{E8B7C9CD-5FE6-48E5-86C7-647F26B3FF00}" dt="2023-03-03T14:53:30.442" v="11"/>
          <ac:spMkLst>
            <pc:docMk/>
            <pc:sldMk cId="1866915776" sldId="257"/>
            <ac:spMk id="56" creationId="{E069D7EB-B36F-EF92-CC26-CCCC220B79C3}"/>
          </ac:spMkLst>
        </pc:spChg>
        <pc:spChg chg="del">
          <ac:chgData name="Paul Maiden" userId="c7ff030f-3e8a-4677-bd33-1e334092a15b" providerId="ADAL" clId="{E8B7C9CD-5FE6-48E5-86C7-647F26B3FF00}" dt="2023-03-03T14:53:30.442" v="13"/>
          <ac:spMkLst>
            <pc:docMk/>
            <pc:sldMk cId="1866915776" sldId="257"/>
            <ac:spMk id="57" creationId="{7DA5F678-540C-5CE6-2974-8C1ECBE7C977}"/>
          </ac:spMkLst>
        </pc:spChg>
        <pc:spChg chg="del">
          <ac:chgData name="Paul Maiden" userId="c7ff030f-3e8a-4677-bd33-1e334092a15b" providerId="ADAL" clId="{E8B7C9CD-5FE6-48E5-86C7-647F26B3FF00}" dt="2023-03-03T14:53:30.442" v="15"/>
          <ac:spMkLst>
            <pc:docMk/>
            <pc:sldMk cId="1866915776" sldId="257"/>
            <ac:spMk id="58" creationId="{5F0C705E-95F0-95D7-A776-B3569B52B6A5}"/>
          </ac:spMkLst>
        </pc:spChg>
        <pc:spChg chg="del">
          <ac:chgData name="Paul Maiden" userId="c7ff030f-3e8a-4677-bd33-1e334092a15b" providerId="ADAL" clId="{E8B7C9CD-5FE6-48E5-86C7-647F26B3FF00}" dt="2023-03-03T14:53:30.458" v="17"/>
          <ac:spMkLst>
            <pc:docMk/>
            <pc:sldMk cId="1866915776" sldId="257"/>
            <ac:spMk id="59" creationId="{EFC2DD30-F150-CD56-5F11-F0C38CC3D274}"/>
          </ac:spMkLst>
        </pc:spChg>
        <pc:spChg chg="del">
          <ac:chgData name="Paul Maiden" userId="c7ff030f-3e8a-4677-bd33-1e334092a15b" providerId="ADAL" clId="{E8B7C9CD-5FE6-48E5-86C7-647F26B3FF00}" dt="2023-03-03T14:53:30.458" v="19"/>
          <ac:spMkLst>
            <pc:docMk/>
            <pc:sldMk cId="1866915776" sldId="257"/>
            <ac:spMk id="60" creationId="{B846B83E-5EA0-D2D7-EE91-979C055543A9}"/>
          </ac:spMkLst>
        </pc:spChg>
        <pc:spChg chg="del">
          <ac:chgData name="Paul Maiden" userId="c7ff030f-3e8a-4677-bd33-1e334092a15b" providerId="ADAL" clId="{E8B7C9CD-5FE6-48E5-86C7-647F26B3FF00}" dt="2023-03-03T14:53:30.473" v="25"/>
          <ac:spMkLst>
            <pc:docMk/>
            <pc:sldMk cId="1866915776" sldId="257"/>
            <ac:spMk id="61" creationId="{4A7BC6A2-BFB1-9E31-107C-D120CE0B54A7}"/>
          </ac:spMkLst>
        </pc:spChg>
        <pc:spChg chg="del">
          <ac:chgData name="Paul Maiden" userId="c7ff030f-3e8a-4677-bd33-1e334092a15b" providerId="ADAL" clId="{E8B7C9CD-5FE6-48E5-86C7-647F26B3FF00}" dt="2023-03-03T14:53:30.473" v="23"/>
          <ac:spMkLst>
            <pc:docMk/>
            <pc:sldMk cId="1866915776" sldId="257"/>
            <ac:spMk id="62" creationId="{5A9CA898-7CE7-48C5-E57C-ED8280627617}"/>
          </ac:spMkLst>
        </pc:spChg>
        <pc:spChg chg="del">
          <ac:chgData name="Paul Maiden" userId="c7ff030f-3e8a-4677-bd33-1e334092a15b" providerId="ADAL" clId="{E8B7C9CD-5FE6-48E5-86C7-647F26B3FF00}" dt="2023-03-03T14:53:30.458" v="21"/>
          <ac:spMkLst>
            <pc:docMk/>
            <pc:sldMk cId="1866915776" sldId="257"/>
            <ac:spMk id="64" creationId="{B97DFF25-DAA7-6005-361D-E83213EA99E6}"/>
          </ac:spMkLst>
        </pc:spChg>
        <pc:spChg chg="del">
          <ac:chgData name="Paul Maiden" userId="c7ff030f-3e8a-4677-bd33-1e334092a15b" providerId="ADAL" clId="{E8B7C9CD-5FE6-48E5-86C7-647F26B3FF00}" dt="2023-03-03T14:53:30.480" v="27"/>
          <ac:spMkLst>
            <pc:docMk/>
            <pc:sldMk cId="1866915776" sldId="257"/>
            <ac:spMk id="65" creationId="{CED5D7C1-3598-A775-E923-2BFDA72C6E9B}"/>
          </ac:spMkLst>
        </pc:spChg>
        <pc:spChg chg="del">
          <ac:chgData name="Paul Maiden" userId="c7ff030f-3e8a-4677-bd33-1e334092a15b" providerId="ADAL" clId="{E8B7C9CD-5FE6-48E5-86C7-647F26B3FF00}" dt="2023-03-03T14:53:30.480" v="29"/>
          <ac:spMkLst>
            <pc:docMk/>
            <pc:sldMk cId="1866915776" sldId="257"/>
            <ac:spMk id="66" creationId="{46740CC9-FD67-ECB1-845F-0D615561B522}"/>
          </ac:spMkLst>
        </pc:spChg>
        <pc:spChg chg="del">
          <ac:chgData name="Paul Maiden" userId="c7ff030f-3e8a-4677-bd33-1e334092a15b" providerId="ADAL" clId="{E8B7C9CD-5FE6-48E5-86C7-647F26B3FF00}" dt="2023-03-03T14:53:30.480" v="31"/>
          <ac:spMkLst>
            <pc:docMk/>
            <pc:sldMk cId="1866915776" sldId="257"/>
            <ac:spMk id="67" creationId="{51DA9909-46CE-8720-65CA-E249F32F95DB}"/>
          </ac:spMkLst>
        </pc:spChg>
        <pc:spChg chg="mod">
          <ac:chgData name="Paul Maiden" userId="c7ff030f-3e8a-4677-bd33-1e334092a15b" providerId="ADAL" clId="{E8B7C9CD-5FE6-48E5-86C7-647F26B3FF00}" dt="2023-03-03T14:53:33.683" v="32" actId="20577"/>
          <ac:spMkLst>
            <pc:docMk/>
            <pc:sldMk cId="1866915776" sldId="257"/>
            <ac:spMk id="95" creationId="{6243E6A1-EBAF-D74F-BD9B-12EB9613CDAB}"/>
          </ac:spMkLst>
        </pc:spChg>
        <pc:spChg chg="mod">
          <ac:chgData name="Paul Maiden" userId="c7ff030f-3e8a-4677-bd33-1e334092a15b" providerId="ADAL" clId="{E8B7C9CD-5FE6-48E5-86C7-647F26B3FF00}" dt="2023-03-10T10:00:41.999" v="561" actId="692"/>
          <ac:spMkLst>
            <pc:docMk/>
            <pc:sldMk cId="1866915776" sldId="257"/>
            <ac:spMk id="97" creationId="{4D86AC52-4853-CC60-83F7-1157A708E854}"/>
          </ac:spMkLst>
        </pc:spChg>
        <pc:spChg chg="mod">
          <ac:chgData name="Paul Maiden" userId="c7ff030f-3e8a-4677-bd33-1e334092a15b" providerId="ADAL" clId="{E8B7C9CD-5FE6-48E5-86C7-647F26B3FF00}" dt="2023-03-10T10:00:36.546" v="560" actId="692"/>
          <ac:spMkLst>
            <pc:docMk/>
            <pc:sldMk cId="1866915776" sldId="257"/>
            <ac:spMk id="98" creationId="{7347C9C5-FF9B-78AF-782F-020F58B878A4}"/>
          </ac:spMkLst>
        </pc:spChg>
        <pc:spChg chg="mod">
          <ac:chgData name="Paul Maiden" userId="c7ff030f-3e8a-4677-bd33-1e334092a15b" providerId="ADAL" clId="{E8B7C9CD-5FE6-48E5-86C7-647F26B3FF00}" dt="2023-03-10T10:00:30.099" v="559" actId="692"/>
          <ac:spMkLst>
            <pc:docMk/>
            <pc:sldMk cId="1866915776" sldId="257"/>
            <ac:spMk id="99" creationId="{D9E060EE-EB49-AEB9-F692-EE2380AD5513}"/>
          </ac:spMkLst>
        </pc:spChg>
        <pc:spChg chg="mod">
          <ac:chgData name="Paul Maiden" userId="c7ff030f-3e8a-4677-bd33-1e334092a15b" providerId="ADAL" clId="{E8B7C9CD-5FE6-48E5-86C7-647F26B3FF00}" dt="2023-03-10T10:00:51.073" v="562" actId="692"/>
          <ac:spMkLst>
            <pc:docMk/>
            <pc:sldMk cId="1866915776" sldId="257"/>
            <ac:spMk id="100" creationId="{9F1B3C35-86E7-6527-D4E8-F130EA462D9B}"/>
          </ac:spMkLst>
        </pc:spChg>
        <pc:spChg chg="mod">
          <ac:chgData name="Paul Maiden" userId="c7ff030f-3e8a-4677-bd33-1e334092a15b" providerId="ADAL" clId="{E8B7C9CD-5FE6-48E5-86C7-647F26B3FF00}" dt="2023-03-10T10:01:45.466" v="566" actId="2085"/>
          <ac:spMkLst>
            <pc:docMk/>
            <pc:sldMk cId="1866915776" sldId="257"/>
            <ac:spMk id="101" creationId="{3567CE76-8497-532B-FA06-653869E095D6}"/>
          </ac:spMkLst>
        </pc:spChg>
        <pc:spChg chg="mod">
          <ac:chgData name="Paul Maiden" userId="c7ff030f-3e8a-4677-bd33-1e334092a15b" providerId="ADAL" clId="{E8B7C9CD-5FE6-48E5-86C7-647F26B3FF00}" dt="2023-03-10T10:01:39.227" v="565" actId="2085"/>
          <ac:spMkLst>
            <pc:docMk/>
            <pc:sldMk cId="1866915776" sldId="257"/>
            <ac:spMk id="102" creationId="{A7B3CFB2-1FC0-0626-564C-D9D511A16758}"/>
          </ac:spMkLst>
        </pc:spChg>
        <pc:spChg chg="mod">
          <ac:chgData name="Paul Maiden" userId="c7ff030f-3e8a-4677-bd33-1e334092a15b" providerId="ADAL" clId="{E8B7C9CD-5FE6-48E5-86C7-647F26B3FF00}" dt="2023-03-10T10:01:30.348" v="564" actId="2085"/>
          <ac:spMkLst>
            <pc:docMk/>
            <pc:sldMk cId="1866915776" sldId="257"/>
            <ac:spMk id="103" creationId="{CD352189-82DB-524A-B0E5-9AAD321EBE8D}"/>
          </ac:spMkLst>
        </pc:spChg>
        <pc:spChg chg="mod">
          <ac:chgData name="Paul Maiden" userId="c7ff030f-3e8a-4677-bd33-1e334092a15b" providerId="ADAL" clId="{E8B7C9CD-5FE6-48E5-86C7-647F26B3FF00}" dt="2023-03-10T10:01:14.880" v="563" actId="2085"/>
          <ac:spMkLst>
            <pc:docMk/>
            <pc:sldMk cId="1866915776" sldId="257"/>
            <ac:spMk id="104" creationId="{2B8EE7AF-C3D3-A0E6-BCB1-D8974CF11A88}"/>
          </ac:spMkLst>
        </pc:spChg>
        <pc:spChg chg="mod">
          <ac:chgData name="Paul Maiden" userId="c7ff030f-3e8a-4677-bd33-1e334092a15b" providerId="ADAL" clId="{E8B7C9CD-5FE6-48E5-86C7-647F26B3FF00}" dt="2023-03-10T10:00:30.099" v="559" actId="692"/>
          <ac:spMkLst>
            <pc:docMk/>
            <pc:sldMk cId="1866915776" sldId="257"/>
            <ac:spMk id="105" creationId="{9C47A074-CD95-88CE-3413-DB0F364D9FC9}"/>
          </ac:spMkLst>
        </pc:spChg>
        <pc:spChg chg="mod">
          <ac:chgData name="Paul Maiden" userId="c7ff030f-3e8a-4677-bd33-1e334092a15b" providerId="ADAL" clId="{E8B7C9CD-5FE6-48E5-86C7-647F26B3FF00}" dt="2023-03-10T10:00:36.546" v="560" actId="692"/>
          <ac:spMkLst>
            <pc:docMk/>
            <pc:sldMk cId="1866915776" sldId="257"/>
            <ac:spMk id="106" creationId="{53D27FE4-F14E-DB91-9C9E-3A916A927312}"/>
          </ac:spMkLst>
        </pc:spChg>
        <pc:spChg chg="mod">
          <ac:chgData name="Paul Maiden" userId="c7ff030f-3e8a-4677-bd33-1e334092a15b" providerId="ADAL" clId="{E8B7C9CD-5FE6-48E5-86C7-647F26B3FF00}" dt="2023-03-10T10:00:41.999" v="561" actId="692"/>
          <ac:spMkLst>
            <pc:docMk/>
            <pc:sldMk cId="1866915776" sldId="257"/>
            <ac:spMk id="107" creationId="{773241BE-067F-0330-A16A-EC1B4B74FBC5}"/>
          </ac:spMkLst>
        </pc:spChg>
        <pc:spChg chg="mod">
          <ac:chgData name="Paul Maiden" userId="c7ff030f-3e8a-4677-bd33-1e334092a15b" providerId="ADAL" clId="{E8B7C9CD-5FE6-48E5-86C7-647F26B3FF00}" dt="2023-03-10T10:00:51.073" v="562" actId="692"/>
          <ac:spMkLst>
            <pc:docMk/>
            <pc:sldMk cId="1866915776" sldId="257"/>
            <ac:spMk id="108" creationId="{B6FFFA58-E272-6508-BD8D-D345AE7E5AC5}"/>
          </ac:spMkLst>
        </pc:spChg>
      </pc:sldChg>
      <pc:sldChg chg="modSp mod ord">
        <pc:chgData name="Paul Maiden" userId="c7ff030f-3e8a-4677-bd33-1e334092a15b" providerId="ADAL" clId="{E8B7C9CD-5FE6-48E5-86C7-647F26B3FF00}" dt="2023-03-10T10:04:29.568" v="597" actId="14100"/>
        <pc:sldMkLst>
          <pc:docMk/>
          <pc:sldMk cId="131733417" sldId="258"/>
        </pc:sldMkLst>
        <pc:spChg chg="mod">
          <ac:chgData name="Paul Maiden" userId="c7ff030f-3e8a-4677-bd33-1e334092a15b" providerId="ADAL" clId="{E8B7C9CD-5FE6-48E5-86C7-647F26B3FF00}" dt="2023-03-10T10:02:19.932" v="567" actId="692"/>
          <ac:spMkLst>
            <pc:docMk/>
            <pc:sldMk cId="131733417" sldId="258"/>
            <ac:spMk id="10" creationId="{FF5E80F1-DEE4-1710-F596-B029B9E0DFAB}"/>
          </ac:spMkLst>
        </pc:spChg>
        <pc:spChg chg="mod">
          <ac:chgData name="Paul Maiden" userId="c7ff030f-3e8a-4677-bd33-1e334092a15b" providerId="ADAL" clId="{E8B7C9CD-5FE6-48E5-86C7-647F26B3FF00}" dt="2023-03-10T10:02:24.902" v="568" actId="692"/>
          <ac:spMkLst>
            <pc:docMk/>
            <pc:sldMk cId="131733417" sldId="258"/>
            <ac:spMk id="11" creationId="{08CE2960-9EE4-7618-4409-F2675DBBB5FF}"/>
          </ac:spMkLst>
        </pc:spChg>
        <pc:spChg chg="mod">
          <ac:chgData name="Paul Maiden" userId="c7ff030f-3e8a-4677-bd33-1e334092a15b" providerId="ADAL" clId="{E8B7C9CD-5FE6-48E5-86C7-647F26B3FF00}" dt="2023-03-10T10:02:28.806" v="569" actId="692"/>
          <ac:spMkLst>
            <pc:docMk/>
            <pc:sldMk cId="131733417" sldId="258"/>
            <ac:spMk id="12" creationId="{283748BE-237B-1521-C91A-15961A06F1FF}"/>
          </ac:spMkLst>
        </pc:spChg>
        <pc:spChg chg="mod">
          <ac:chgData name="Paul Maiden" userId="c7ff030f-3e8a-4677-bd33-1e334092a15b" providerId="ADAL" clId="{E8B7C9CD-5FE6-48E5-86C7-647F26B3FF00}" dt="2023-03-10T10:02:32.153" v="570" actId="692"/>
          <ac:spMkLst>
            <pc:docMk/>
            <pc:sldMk cId="131733417" sldId="258"/>
            <ac:spMk id="13" creationId="{E5E93C10-93C0-DEC6-738A-ECEBBD017D22}"/>
          </ac:spMkLst>
        </pc:spChg>
        <pc:spChg chg="mod">
          <ac:chgData name="Paul Maiden" userId="c7ff030f-3e8a-4677-bd33-1e334092a15b" providerId="ADAL" clId="{E8B7C9CD-5FE6-48E5-86C7-647F26B3FF00}" dt="2023-03-10T10:04:29.568" v="597" actId="14100"/>
          <ac:spMkLst>
            <pc:docMk/>
            <pc:sldMk cId="131733417" sldId="258"/>
            <ac:spMk id="31" creationId="{DD5F0A35-5C4D-FDA8-102E-F2E78EB47B86}"/>
          </ac:spMkLst>
        </pc:spChg>
        <pc:spChg chg="mod">
          <ac:chgData name="Paul Maiden" userId="c7ff030f-3e8a-4677-bd33-1e334092a15b" providerId="ADAL" clId="{E8B7C9CD-5FE6-48E5-86C7-647F26B3FF00}" dt="2023-03-10T10:04:11.376" v="594" actId="14100"/>
          <ac:spMkLst>
            <pc:docMk/>
            <pc:sldMk cId="131733417" sldId="258"/>
            <ac:spMk id="32" creationId="{5F17B42C-D5D3-F879-94B0-B0893EB9C04E}"/>
          </ac:spMkLst>
        </pc:spChg>
        <pc:spChg chg="mod">
          <ac:chgData name="Paul Maiden" userId="c7ff030f-3e8a-4677-bd33-1e334092a15b" providerId="ADAL" clId="{E8B7C9CD-5FE6-48E5-86C7-647F26B3FF00}" dt="2023-03-10T10:02:41.706" v="573" actId="692"/>
          <ac:spMkLst>
            <pc:docMk/>
            <pc:sldMk cId="131733417" sldId="258"/>
            <ac:spMk id="97" creationId="{4D86AC52-4853-CC60-83F7-1157A708E854}"/>
          </ac:spMkLst>
        </pc:spChg>
        <pc:spChg chg="mod">
          <ac:chgData name="Paul Maiden" userId="c7ff030f-3e8a-4677-bd33-1e334092a15b" providerId="ADAL" clId="{E8B7C9CD-5FE6-48E5-86C7-647F26B3FF00}" dt="2023-03-10T10:02:39.159" v="572" actId="692"/>
          <ac:spMkLst>
            <pc:docMk/>
            <pc:sldMk cId="131733417" sldId="258"/>
            <ac:spMk id="98" creationId="{7347C9C5-FF9B-78AF-782F-020F58B878A4}"/>
          </ac:spMkLst>
        </pc:spChg>
        <pc:spChg chg="mod">
          <ac:chgData name="Paul Maiden" userId="c7ff030f-3e8a-4677-bd33-1e334092a15b" providerId="ADAL" clId="{E8B7C9CD-5FE6-48E5-86C7-647F26B3FF00}" dt="2023-03-10T10:02:36.102" v="571" actId="692"/>
          <ac:spMkLst>
            <pc:docMk/>
            <pc:sldMk cId="131733417" sldId="258"/>
            <ac:spMk id="99" creationId="{D9E060EE-EB49-AEB9-F692-EE2380AD5513}"/>
          </ac:spMkLst>
        </pc:spChg>
        <pc:spChg chg="mod">
          <ac:chgData name="Paul Maiden" userId="c7ff030f-3e8a-4677-bd33-1e334092a15b" providerId="ADAL" clId="{E8B7C9CD-5FE6-48E5-86C7-647F26B3FF00}" dt="2023-03-10T10:02:50.663" v="574" actId="692"/>
          <ac:spMkLst>
            <pc:docMk/>
            <pc:sldMk cId="131733417" sldId="258"/>
            <ac:spMk id="100" creationId="{9F1B3C35-86E7-6527-D4E8-F130EA462D9B}"/>
          </ac:spMkLst>
        </pc:spChg>
        <pc:spChg chg="mod">
          <ac:chgData name="Paul Maiden" userId="c7ff030f-3e8a-4677-bd33-1e334092a15b" providerId="ADAL" clId="{E8B7C9CD-5FE6-48E5-86C7-647F26B3FF00}" dt="2023-03-10T10:03:07.782" v="578" actId="2085"/>
          <ac:spMkLst>
            <pc:docMk/>
            <pc:sldMk cId="131733417" sldId="258"/>
            <ac:spMk id="101" creationId="{3567CE76-8497-532B-FA06-653869E095D6}"/>
          </ac:spMkLst>
        </pc:spChg>
        <pc:spChg chg="mod">
          <ac:chgData name="Paul Maiden" userId="c7ff030f-3e8a-4677-bd33-1e334092a15b" providerId="ADAL" clId="{E8B7C9CD-5FE6-48E5-86C7-647F26B3FF00}" dt="2023-03-10T10:03:04.456" v="577" actId="2085"/>
          <ac:spMkLst>
            <pc:docMk/>
            <pc:sldMk cId="131733417" sldId="258"/>
            <ac:spMk id="102" creationId="{A7B3CFB2-1FC0-0626-564C-D9D511A16758}"/>
          </ac:spMkLst>
        </pc:spChg>
        <pc:spChg chg="mod">
          <ac:chgData name="Paul Maiden" userId="c7ff030f-3e8a-4677-bd33-1e334092a15b" providerId="ADAL" clId="{E8B7C9CD-5FE6-48E5-86C7-647F26B3FF00}" dt="2023-03-10T10:03:00.808" v="576" actId="2085"/>
          <ac:spMkLst>
            <pc:docMk/>
            <pc:sldMk cId="131733417" sldId="258"/>
            <ac:spMk id="103" creationId="{CD352189-82DB-524A-B0E5-9AAD321EBE8D}"/>
          </ac:spMkLst>
        </pc:spChg>
        <pc:spChg chg="mod">
          <ac:chgData name="Paul Maiden" userId="c7ff030f-3e8a-4677-bd33-1e334092a15b" providerId="ADAL" clId="{E8B7C9CD-5FE6-48E5-86C7-647F26B3FF00}" dt="2023-03-10T10:02:56.195" v="575" actId="2085"/>
          <ac:spMkLst>
            <pc:docMk/>
            <pc:sldMk cId="131733417" sldId="258"/>
            <ac:spMk id="104" creationId="{2B8EE7AF-C3D3-A0E6-BCB1-D8974CF11A88}"/>
          </ac:spMkLst>
        </pc:spChg>
        <pc:spChg chg="mod">
          <ac:chgData name="Paul Maiden" userId="c7ff030f-3e8a-4677-bd33-1e334092a15b" providerId="ADAL" clId="{E8B7C9CD-5FE6-48E5-86C7-647F26B3FF00}" dt="2023-03-10T10:02:36.102" v="571" actId="692"/>
          <ac:spMkLst>
            <pc:docMk/>
            <pc:sldMk cId="131733417" sldId="258"/>
            <ac:spMk id="105" creationId="{9C47A074-CD95-88CE-3413-DB0F364D9FC9}"/>
          </ac:spMkLst>
        </pc:spChg>
        <pc:spChg chg="mod">
          <ac:chgData name="Paul Maiden" userId="c7ff030f-3e8a-4677-bd33-1e334092a15b" providerId="ADAL" clId="{E8B7C9CD-5FE6-48E5-86C7-647F26B3FF00}" dt="2023-03-10T10:02:39.159" v="572" actId="692"/>
          <ac:spMkLst>
            <pc:docMk/>
            <pc:sldMk cId="131733417" sldId="258"/>
            <ac:spMk id="106" creationId="{53D27FE4-F14E-DB91-9C9E-3A916A927312}"/>
          </ac:spMkLst>
        </pc:spChg>
        <pc:spChg chg="mod">
          <ac:chgData name="Paul Maiden" userId="c7ff030f-3e8a-4677-bd33-1e334092a15b" providerId="ADAL" clId="{E8B7C9CD-5FE6-48E5-86C7-647F26B3FF00}" dt="2023-03-10T10:02:41.706" v="573" actId="692"/>
          <ac:spMkLst>
            <pc:docMk/>
            <pc:sldMk cId="131733417" sldId="258"/>
            <ac:spMk id="107" creationId="{773241BE-067F-0330-A16A-EC1B4B74FBC5}"/>
          </ac:spMkLst>
        </pc:spChg>
        <pc:spChg chg="mod">
          <ac:chgData name="Paul Maiden" userId="c7ff030f-3e8a-4677-bd33-1e334092a15b" providerId="ADAL" clId="{E8B7C9CD-5FE6-48E5-86C7-647F26B3FF00}" dt="2023-03-10T10:02:50.663" v="574" actId="692"/>
          <ac:spMkLst>
            <pc:docMk/>
            <pc:sldMk cId="131733417" sldId="258"/>
            <ac:spMk id="108" creationId="{B6FFFA58-E272-6508-BD8D-D345AE7E5AC5}"/>
          </ac:spMkLst>
        </pc:spChg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352356402" sldId="259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756511063" sldId="261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777926203" sldId="262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253890063" sldId="263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679864001" sldId="264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1050786526" sldId="265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564100675" sldId="266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33866373" sldId="267"/>
        </pc:sldMkLst>
      </pc:sldChg>
      <pc:sldChg chg="modSp add del mod">
        <pc:chgData name="Paul Maiden" userId="c7ff030f-3e8a-4677-bd33-1e334092a15b" providerId="ADAL" clId="{E8B7C9CD-5FE6-48E5-86C7-647F26B3FF00}" dt="2023-03-10T09:59:23.369" v="553" actId="47"/>
        <pc:sldMkLst>
          <pc:docMk/>
          <pc:sldMk cId="3721126696" sldId="268"/>
        </pc:sldMkLst>
        <pc:spChg chg="mod">
          <ac:chgData name="Paul Maiden" userId="c7ff030f-3e8a-4677-bd33-1e334092a15b" providerId="ADAL" clId="{E8B7C9CD-5FE6-48E5-86C7-647F26B3FF00}" dt="2023-03-09T09:26:28.501" v="551" actId="20577"/>
          <ac:spMkLst>
            <pc:docMk/>
            <pc:sldMk cId="3721126696" sldId="268"/>
            <ac:spMk id="3" creationId="{F6F8B9BF-C160-9A7A-2D48-429ED26D1AA9}"/>
          </ac:spMkLst>
        </pc:spChg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2540119964" sldId="269"/>
        </pc:sldMkLst>
      </pc:sldChg>
      <pc:sldChg chg="add del">
        <pc:chgData name="Paul Maiden" userId="c7ff030f-3e8a-4677-bd33-1e334092a15b" providerId="ADAL" clId="{E8B7C9CD-5FE6-48E5-86C7-647F26B3FF00}" dt="2023-03-10T09:59:23.369" v="553" actId="47"/>
        <pc:sldMkLst>
          <pc:docMk/>
          <pc:sldMk cId="3080790855" sldId="270"/>
        </pc:sldMkLst>
      </pc:sldChg>
      <pc:sldChg chg="add del">
        <pc:chgData name="Paul Maiden" userId="c7ff030f-3e8a-4677-bd33-1e334092a15b" providerId="ADAL" clId="{E8B7C9CD-5FE6-48E5-86C7-647F26B3FF00}" dt="2023-03-10T09:59:19.154" v="552" actId="47"/>
        <pc:sldMkLst>
          <pc:docMk/>
          <pc:sldMk cId="1540030639" sldId="271"/>
        </pc:sldMkLst>
      </pc:sldChg>
    </pc:docChg>
  </pc:docChgLst>
  <pc:docChgLst>
    <pc:chgData name="Paul Morrell" userId="S::paul.morrell@ke6n.ac.uk::cd54f6a1-fb82-484a-9d85-743d8f8af9f6" providerId="AD" clId="Web-{E0015AA5-444B-EC80-5CBC-58EB3C540876}"/>
    <pc:docChg chg="modSld">
      <pc:chgData name="Paul Morrell" userId="S::paul.morrell@ke6n.ac.uk::cd54f6a1-fb82-484a-9d85-743d8f8af9f6" providerId="AD" clId="Web-{E0015AA5-444B-EC80-5CBC-58EB3C540876}" dt="2023-05-17T09:45:07.525" v="254" actId="20577"/>
      <pc:docMkLst>
        <pc:docMk/>
      </pc:docMkLst>
      <pc:sldChg chg="modSp">
        <pc:chgData name="Paul Morrell" userId="S::paul.morrell@ke6n.ac.uk::cd54f6a1-fb82-484a-9d85-743d8f8af9f6" providerId="AD" clId="Web-{E0015AA5-444B-EC80-5CBC-58EB3C540876}" dt="2023-05-17T09:45:07.525" v="254" actId="20577"/>
        <pc:sldMkLst>
          <pc:docMk/>
          <pc:sldMk cId="1866915776" sldId="257"/>
        </pc:sldMkLst>
        <pc:spChg chg="mod">
          <ac:chgData name="Paul Morrell" userId="S::paul.morrell@ke6n.ac.uk::cd54f6a1-fb82-484a-9d85-743d8f8af9f6" providerId="AD" clId="Web-{E0015AA5-444B-EC80-5CBC-58EB3C540876}" dt="2023-05-17T09:45:07.525" v="254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Paul Morrell" userId="S::paul.morrell@ke6n.ac.uk::cd54f6a1-fb82-484a-9d85-743d8f8af9f6" providerId="AD" clId="Web-{E0015AA5-444B-EC80-5CBC-58EB3C540876}" dt="2023-05-17T09:34:43.336" v="30" actId="20577"/>
          <ac:spMkLst>
            <pc:docMk/>
            <pc:sldMk cId="1866915776" sldId="257"/>
            <ac:spMk id="27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3:58.320" v="216" actId="20577"/>
          <ac:spMkLst>
            <pc:docMk/>
            <pc:sldMk cId="1866915776" sldId="257"/>
            <ac:spMk id="78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4:57.931" v="34" actId="20577"/>
          <ac:spMkLst>
            <pc:docMk/>
            <pc:sldMk cId="1866915776" sldId="257"/>
            <ac:spMk id="80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1:26.566" v="122" actId="20577"/>
          <ac:spMkLst>
            <pc:docMk/>
            <pc:sldMk cId="1866915776" sldId="257"/>
            <ac:spMk id="81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8:35.046" v="69" actId="20577"/>
          <ac:spMkLst>
            <pc:docMk/>
            <pc:sldMk cId="1866915776" sldId="257"/>
            <ac:spMk id="94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9:33.657" v="86" actId="20577"/>
          <ac:spMkLst>
            <pc:docMk/>
            <pc:sldMk cId="1866915776" sldId="257"/>
            <ac:spMk id="96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3:22.679" v="185" actId="20577"/>
          <ac:spMkLst>
            <pc:docMk/>
            <pc:sldMk cId="1866915776" sldId="257"/>
            <ac:spMk id="109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8:50.093" v="75" actId="20577"/>
          <ac:spMkLst>
            <pc:docMk/>
            <pc:sldMk cId="1866915776" sldId="257"/>
            <ac:spMk id="110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9:49.532" v="91" actId="20577"/>
          <ac:spMkLst>
            <pc:docMk/>
            <pc:sldMk cId="1866915776" sldId="257"/>
            <ac:spMk id="111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2:57.194" v="183" actId="20577"/>
          <ac:spMkLst>
            <pc:docMk/>
            <pc:sldMk cId="1866915776" sldId="257"/>
            <ac:spMk id="112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39:06.890" v="82" actId="20577"/>
          <ac:spMkLst>
            <pc:docMk/>
            <pc:sldMk cId="1866915776" sldId="257"/>
            <ac:spMk id="113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4:40.837" v="245" actId="20577"/>
          <ac:spMkLst>
            <pc:docMk/>
            <pc:sldMk cId="1866915776" sldId="257"/>
            <ac:spMk id="115" creationId="{00000000-0000-0000-0000-000000000000}"/>
          </ac:spMkLst>
        </pc:spChg>
        <pc:spChg chg="mod">
          <ac:chgData name="Paul Morrell" userId="S::paul.morrell@ke6n.ac.uk::cd54f6a1-fb82-484a-9d85-743d8f8af9f6" providerId="AD" clId="Web-{E0015AA5-444B-EC80-5CBC-58EB3C540876}" dt="2023-05-17T09:40:05.564" v="108" actId="20577"/>
          <ac:spMkLst>
            <pc:docMk/>
            <pc:sldMk cId="1866915776" sldId="257"/>
            <ac:spMk id="1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17/05/2023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400" b="1" dirty="0">
                <a:solidFill>
                  <a:srgbClr val="A81F27"/>
                </a:solidFill>
                <a:latin typeface="Gotham Bold"/>
                <a:cs typeface="Gotham Bold" pitchFamily="50" charset="0"/>
              </a:rPr>
              <a:t>PHOTOGRAPHY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…                              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91106" y="2022935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Shoot Still Life / Landscape / Documentary to develop own skills. Record on subject PPT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3937" y="2744635"/>
            <a:ext cx="226048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dirty="0">
                <a:latin typeface="Century Gothic"/>
              </a:rPr>
              <a:t>Create a portfolio of primary research which could involve field trips / own shoots / location recce.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4036" y="3478513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Research Photographers and techniques via Google, Instagram and YouTube.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72018" y="2041931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Utilise an array of photoshop / post production techniques to improve your work.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106311" y="2026422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Reflect on how it went – what did you learn – what could be improved?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902343" y="2007930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Try a similar task, putting into practice what you’ve learnt i.e. try another technique.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272018" y="2764157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Compile annotations on your PowerPoint about the pros and cons of the visit.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114896" y="2746578"/>
            <a:ext cx="2260484" cy="5770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50" dirty="0">
                <a:latin typeface="Century Gothic"/>
              </a:rPr>
              <a:t>Present your findings in a clear and sophisticated manner e.g. PowerPoint, </a:t>
            </a:r>
            <a:r>
              <a:rPr lang="en-GB" sz="1050" dirty="0" err="1">
                <a:latin typeface="Century Gothic"/>
              </a:rPr>
              <a:t>wordpress</a:t>
            </a:r>
            <a:r>
              <a:rPr lang="en-GB" sz="1050" dirty="0">
                <a:latin typeface="Century Gothic"/>
              </a:rPr>
              <a:t> blog etc.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901243" y="2751976"/>
            <a:ext cx="2260484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Century Gothic"/>
              </a:rPr>
              <a:t>Create a unique shoot inspired by your visit and evaluate it. </a:t>
            </a:r>
            <a:endParaRPr lang="en-GB" sz="1100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64846" y="3487158"/>
            <a:ext cx="226048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dirty="0">
                <a:latin typeface="Century Gothic"/>
              </a:rPr>
              <a:t>Begin to recreate your chosen photographers work, attempting to adopt their style and medium.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100211" y="3501237"/>
            <a:ext cx="226048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dirty="0">
                <a:latin typeface="Century Gothic"/>
              </a:rPr>
              <a:t>If possible, contact the photographer to gain further insight directly via Instagram or email etc.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890498" y="3516730"/>
            <a:ext cx="22604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entury Gothic" panose="020B0502020202020204" pitchFamily="34" charset="0"/>
              </a:rPr>
              <a:t>Use what you have learnt to create your own unique piece of work.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70692" y="4219347"/>
            <a:ext cx="226048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dirty="0">
                <a:latin typeface="Century Gothic"/>
              </a:rPr>
              <a:t>Annotate feedback and pay attention to areas for development. Attempt to rectify any mistakes.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62115" y="4250663"/>
            <a:ext cx="22604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Century Gothic" panose="020B0502020202020204" pitchFamily="34" charset="0"/>
              </a:rPr>
              <a:t>Make a list for the week of what you need to work on, prioritising the most important tasks.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95467" y="5002790"/>
            <a:ext cx="2260484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dirty="0">
                <a:latin typeface="Century Gothic"/>
              </a:rPr>
              <a:t>Ask a peer for feedback for constructive criticism. The 2 stars and a wish method works well.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300084" y="4981289"/>
            <a:ext cx="226048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Century Gothic" panose="020B0502020202020204" pitchFamily="34" charset="0"/>
              </a:rPr>
              <a:t>Keep less successful outcomes and evaluate weaker areas and how to improve next time.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251763" y="482562"/>
            <a:ext cx="22604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335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Emily Mullis</cp:lastModifiedBy>
  <cp:revision>74</cp:revision>
  <dcterms:created xsi:type="dcterms:W3CDTF">2023-03-01T08:48:30Z</dcterms:created>
  <dcterms:modified xsi:type="dcterms:W3CDTF">2023-05-17T09:45:10Z</dcterms:modified>
</cp:coreProperties>
</file>