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75" d="100"/>
          <a:sy n="75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Biology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91106" y="204718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At the end of each chapter review the content from the spec – print out, make a list, summarise.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Pick out the points you are most and least confident with in each spec point.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the YouTube videos on your weak points and use these to add extra clarification to your notes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23524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notes from lessons – onto post its, cue cards, single sheets or posters!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4995538"/>
            <a:ext cx="22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any areas you need still need support with  and ask a peer and/or the teacher to explain these again – updating your condensed revision materials as you go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your condensed notes until you can do it purely from memory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questions and answers based on your condensed notes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Ask a friend or parent to quiz you using your condensed notes.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videos of yourself explaining key points – watch it back with your notes; did you miss anything important?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500198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Give yourself strict word limits to explain a key point – how concise can you be without losing details?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24837" y="2017370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Print out some exam questions on a weak topic area:</a:t>
            </a:r>
          </a:p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A: try them under exam conditions.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6000" y="280509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B: Use another colour to add to them using your condensed notes.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C: in a third colour mark them as strictly as you can using the official mark scheme.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determine where you are least confident (knowledge of a topic, a skill area, a particular style of question?)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After reviewing your notes, attempt another question which uses the same skill, assesses the same content or has a similar style.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08252"/>
            <a:ext cx="21933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back at the work you did in stage 1 and 2 – how much did it help you with answering the exam questions? How could you change what you do for the next topic to make it more effective?</a:t>
            </a:r>
            <a:endParaRPr lang="en-GB" sz="10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7" y="174066"/>
            <a:ext cx="4142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Class notes,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(search: OCR A Level Biology), Teams groups, OCR website, Physics and Maths tutor, revision guides, Kerboodle (college login,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inst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code qwi2)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493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Michael Hill</cp:lastModifiedBy>
  <cp:revision>10</cp:revision>
  <dcterms:created xsi:type="dcterms:W3CDTF">2023-03-01T08:48:30Z</dcterms:created>
  <dcterms:modified xsi:type="dcterms:W3CDTF">2023-05-11T10:46:39Z</dcterms:modified>
</cp:coreProperties>
</file>