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9888FB-8F27-75B5-AE6F-2ED565438518}" v="4" dt="2023-05-23T08:34:27.4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6357" autoAdjust="0"/>
  </p:normalViewPr>
  <p:slideViewPr>
    <p:cSldViewPr snapToGrid="0">
      <p:cViewPr varScale="1">
        <p:scale>
          <a:sx n="121" d="100"/>
          <a:sy n="121" d="100"/>
        </p:scale>
        <p:origin x="1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 Kalirai" userId="S::nicola.kalirai@ke6n.ac.uk::c85858e1-3bc9-495c-bcb7-ffe9219d82ad" providerId="AD" clId="Web-{B29888FB-8F27-75B5-AE6F-2ED565438518}"/>
    <pc:docChg chg="modSld">
      <pc:chgData name="Nicola Kalirai" userId="S::nicola.kalirai@ke6n.ac.uk::c85858e1-3bc9-495c-bcb7-ffe9219d82ad" providerId="AD" clId="Web-{B29888FB-8F27-75B5-AE6F-2ED565438518}" dt="2023-05-23T08:34:22.842" v="0" actId="20577"/>
      <pc:docMkLst>
        <pc:docMk/>
      </pc:docMkLst>
      <pc:sldChg chg="modSp">
        <pc:chgData name="Nicola Kalirai" userId="S::nicola.kalirai@ke6n.ac.uk::c85858e1-3bc9-495c-bcb7-ffe9219d82ad" providerId="AD" clId="Web-{B29888FB-8F27-75B5-AE6F-2ED565438518}" dt="2023-05-23T08:34:22.842" v="0" actId="20577"/>
        <pc:sldMkLst>
          <pc:docMk/>
          <pc:sldMk cId="1866915776" sldId="257"/>
        </pc:sldMkLst>
        <pc:spChg chg="mod">
          <ac:chgData name="Nicola Kalirai" userId="S::nicola.kalirai@ke6n.ac.uk::c85858e1-3bc9-495c-bcb7-ffe9219d82ad" providerId="AD" clId="Web-{B29888FB-8F27-75B5-AE6F-2ED565438518}" dt="2023-05-23T08:34:22.842" v="0" actId="20577"/>
          <ac:spMkLst>
            <pc:docMk/>
            <pc:sldMk cId="1866915776" sldId="257"/>
            <ac:spMk id="53" creationId="{A776EE92-6D4A-5B69-4797-7AC1961674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23/05/2023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23/05/2023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23/05/2023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23/05/2023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23/05/2023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23/05/2023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23/05/2023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23/05/2023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23/05/2023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23/05/2023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23/05/2023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23/05/2023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22426" y="5123963"/>
            <a:ext cx="4025509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 ‘Level Business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429110" y="1726923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Recall and complete activities and worksheets to consolidate a topic as directed each week.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667587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79673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7"/>
            <a:ext cx="2281106" cy="975251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  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Class Teams Group, Websites: Eduqas, Tutor2U, Two Teachers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22426" y="5247347"/>
            <a:ext cx="3921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AD74BEB-1D50-DC50-EF3D-894EA82CE709}"/>
              </a:ext>
            </a:extLst>
          </p:cNvPr>
          <p:cNvSpPr txBox="1"/>
          <p:nvPr/>
        </p:nvSpPr>
        <p:spPr>
          <a:xfrm>
            <a:off x="541967" y="2049965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Summarise each chapter/topic condensing your notes and creating crib card revision each week.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228FC0-BB39-B0B9-13D0-6A2DFD65547F}"/>
              </a:ext>
            </a:extLst>
          </p:cNvPr>
          <p:cNvSpPr txBox="1"/>
          <p:nvPr/>
        </p:nvSpPr>
        <p:spPr>
          <a:xfrm>
            <a:off x="509520" y="2801236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Complete weekly prep/flip learning questions and knowledge quiz prior each week’s lessons.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4150B5F-7EE3-7BAD-401A-42FC84613965}"/>
              </a:ext>
            </a:extLst>
          </p:cNvPr>
          <p:cNvSpPr txBox="1"/>
          <p:nvPr/>
        </p:nvSpPr>
        <p:spPr>
          <a:xfrm>
            <a:off x="521847" y="4995010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Watch recommended videos and business news items to support learning to build up a bank of references needed for exam essays.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A8499D7-38F3-7F73-D9BD-7D23280C7696}"/>
              </a:ext>
            </a:extLst>
          </p:cNvPr>
          <p:cNvSpPr txBox="1"/>
          <p:nvPr/>
        </p:nvSpPr>
        <p:spPr>
          <a:xfrm>
            <a:off x="470484" y="4241300"/>
            <a:ext cx="2271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0" i="0" u="none" strike="noStrike" dirty="0">
                <a:solidFill>
                  <a:srgbClr val="A81F27"/>
                </a:solidFill>
                <a:effectLst/>
                <a:latin typeface="Gotham Bold" pitchFamily="50" charset="0"/>
              </a:rPr>
              <a:t>Using the topic checklist RAG rate topics, ask a peer/teacher to explain the trickier topics again/ review chapter notes.</a:t>
            </a:r>
            <a:endParaRPr lang="en-GB" sz="8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9648675-BA15-C033-926E-1B21778AE0EE}"/>
              </a:ext>
            </a:extLst>
          </p:cNvPr>
          <p:cNvSpPr txBox="1"/>
          <p:nvPr/>
        </p:nvSpPr>
        <p:spPr>
          <a:xfrm>
            <a:off x="3265416" y="2082951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Practice past questions in time frames given to support learning in the class.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2F8D9EB-1C1E-D9BA-3C09-ADC113EA20D1}"/>
              </a:ext>
            </a:extLst>
          </p:cNvPr>
          <p:cNvSpPr txBox="1"/>
          <p:nvPr/>
        </p:nvSpPr>
        <p:spPr>
          <a:xfrm>
            <a:off x="3265416" y="3522824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Annotate exemplar essay answers to identify skills criteria and recognise improvements (learn from others)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A6CF22B-6F6B-616D-2AE6-CAD842480229}"/>
              </a:ext>
            </a:extLst>
          </p:cNvPr>
          <p:cNvSpPr txBox="1"/>
          <p:nvPr/>
        </p:nvSpPr>
        <p:spPr>
          <a:xfrm>
            <a:off x="3265416" y="4306326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Participate in sessions using business examples from the news to build understanding and analysis.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776EE92-6D4A-5B69-4797-7AC19616743C}"/>
              </a:ext>
            </a:extLst>
          </p:cNvPr>
          <p:cNvSpPr txBox="1"/>
          <p:nvPr/>
        </p:nvSpPr>
        <p:spPr>
          <a:xfrm>
            <a:off x="3309283" y="5001986"/>
            <a:ext cx="219337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/>
                <a:cs typeface="Gotham Bold" pitchFamily="50" charset="0"/>
              </a:rPr>
              <a:t>Refer to past papers and the walk-through exam audio PPs on Teams or on the Eduqas website, to aid revision and techniques</a:t>
            </a:r>
            <a:endParaRPr lang="en-GB" sz="1050" dirty="0">
              <a:solidFill>
                <a:srgbClr val="A81F27"/>
              </a:solidFill>
              <a:latin typeface="Gotham Bold"/>
              <a:cs typeface="Gotham Bold" pitchFamily="50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61A8DC1-687E-5038-D21F-0B97F45A17A7}"/>
              </a:ext>
            </a:extLst>
          </p:cNvPr>
          <p:cNvSpPr txBox="1"/>
          <p:nvPr/>
        </p:nvSpPr>
        <p:spPr>
          <a:xfrm>
            <a:off x="6124837" y="2017370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Complete assessments as directed and take notes on feedback discussions re how to improve.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44337F5-DD2B-6192-72AE-4A6E35639516}"/>
              </a:ext>
            </a:extLst>
          </p:cNvPr>
          <p:cNvSpPr txBox="1"/>
          <p:nvPr/>
        </p:nvSpPr>
        <p:spPr>
          <a:xfrm>
            <a:off x="6096000" y="2805091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Attempt past exam questions using  the mark scheme, mark your own work before requesting feedback.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0193ABE-A25D-8976-B20D-BEAE7D2FA2B4}"/>
              </a:ext>
            </a:extLst>
          </p:cNvPr>
          <p:cNvSpPr txBox="1"/>
          <p:nvPr/>
        </p:nvSpPr>
        <p:spPr>
          <a:xfrm>
            <a:off x="6089009" y="3522824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Actively engage with assessment feedback, making improvements to answers.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69D121E-1080-0405-046C-EB2CB16C2B7E}"/>
              </a:ext>
            </a:extLst>
          </p:cNvPr>
          <p:cNvSpPr txBox="1"/>
          <p:nvPr/>
        </p:nvSpPr>
        <p:spPr>
          <a:xfrm>
            <a:off x="8890932" y="200732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Using your RAG rated checklist, review weaker areas, completing knowledge quizzes again, and reviewing notes.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7CEC3D3-EDE6-DDEA-BBD8-8575F97DCC09}"/>
              </a:ext>
            </a:extLst>
          </p:cNvPr>
          <p:cNvSpPr txBox="1"/>
          <p:nvPr/>
        </p:nvSpPr>
        <p:spPr>
          <a:xfrm>
            <a:off x="8890931" y="276827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Review assessment feedback, practice the Assessment Objectives you are weakest at i.e. Application, Analysis, Evaluation.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0B64F9D-C58B-D7EC-31FB-BBA3080712A6}"/>
              </a:ext>
            </a:extLst>
          </p:cNvPr>
          <p:cNvSpPr txBox="1"/>
          <p:nvPr/>
        </p:nvSpPr>
        <p:spPr>
          <a:xfrm>
            <a:off x="8919769" y="3508252"/>
            <a:ext cx="2193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Collate the independent work and assessments you have completed. Find other past exam questions on weaker areas, read mark scheme indicative content as a guide prior to attempting the questions.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05C7C61-B83F-AEE4-3017-B70E14318201}"/>
              </a:ext>
            </a:extLst>
          </p:cNvPr>
          <p:cNvSpPr txBox="1"/>
          <p:nvPr/>
        </p:nvSpPr>
        <p:spPr>
          <a:xfrm>
            <a:off x="3258207" y="2793003"/>
            <a:ext cx="24728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Read a question carefully and respond directly with an informed and balanced argument in context</a:t>
            </a:r>
          </a:p>
        </p:txBody>
      </p:sp>
    </p:spTree>
    <p:extLst>
      <p:ext uri="{BB962C8B-B14F-4D97-AF65-F5344CB8AC3E}">
        <p14:creationId xmlns:p14="http://schemas.microsoft.com/office/powerpoint/2010/main" val="186691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438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Nicola Kalirai</cp:lastModifiedBy>
  <cp:revision>16</cp:revision>
  <dcterms:created xsi:type="dcterms:W3CDTF">2023-03-01T08:48:30Z</dcterms:created>
  <dcterms:modified xsi:type="dcterms:W3CDTF">2023-05-23T08:34:33Z</dcterms:modified>
</cp:coreProperties>
</file>