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BFBF"/>
    <a:srgbClr val="537F82"/>
    <a:srgbClr val="C7CB00"/>
    <a:srgbClr val="EC6608"/>
    <a:srgbClr val="A31C71"/>
    <a:srgbClr val="D70073"/>
    <a:srgbClr val="A81F27"/>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57" autoAdjust="0"/>
  </p:normalViewPr>
  <p:slideViewPr>
    <p:cSldViewPr snapToGrid="0">
      <p:cViewPr varScale="1">
        <p:scale>
          <a:sx n="76" d="100"/>
          <a:sy n="76" d="100"/>
        </p:scale>
        <p:origin x="40" y="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DC4F57-D127-4FC9-9587-8C3006E6ED6A}" type="datetimeFigureOut">
              <a:rPr lang="en-GB" smtClean="0"/>
              <a:t>10/05/2023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90125F-3F5E-4B86-85FB-23E1880DC4AB}" type="slidenum">
              <a:rPr lang="en-GB" smtClean="0"/>
              <a:t>‹#›</a:t>
            </a:fld>
            <a:endParaRPr lang="en-GB"/>
          </a:p>
        </p:txBody>
      </p:sp>
    </p:spTree>
    <p:extLst>
      <p:ext uri="{BB962C8B-B14F-4D97-AF65-F5344CB8AC3E}">
        <p14:creationId xmlns:p14="http://schemas.microsoft.com/office/powerpoint/2010/main" val="1209341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A90125F-3F5E-4B86-85FB-23E1880DC4AB}" type="slidenum">
              <a:rPr lang="en-GB" smtClean="0"/>
              <a:t>1</a:t>
            </a:fld>
            <a:endParaRPr lang="en-GB"/>
          </a:p>
        </p:txBody>
      </p:sp>
    </p:spTree>
    <p:extLst>
      <p:ext uri="{BB962C8B-B14F-4D97-AF65-F5344CB8AC3E}">
        <p14:creationId xmlns:p14="http://schemas.microsoft.com/office/powerpoint/2010/main" val="2938973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816D8-886F-690A-E38A-034D7795347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2AC4F658-5698-144A-3F36-9589B0BCDB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8BFCE49D-6FCF-EC19-3C14-070D7514BD4E}"/>
              </a:ext>
            </a:extLst>
          </p:cNvPr>
          <p:cNvSpPr>
            <a:spLocks noGrp="1"/>
          </p:cNvSpPr>
          <p:nvPr>
            <p:ph type="dt" sz="half" idx="10"/>
          </p:nvPr>
        </p:nvSpPr>
        <p:spPr/>
        <p:txBody>
          <a:bodyPr/>
          <a:lstStyle/>
          <a:p>
            <a:fld id="{FCED879F-9770-4483-86A2-6E7783E321FF}" type="datetimeFigureOut">
              <a:rPr lang="en-GB" smtClean="0"/>
              <a:t>10/05/2023</a:t>
            </a:fld>
            <a:endParaRPr lang="en-GB"/>
          </a:p>
        </p:txBody>
      </p:sp>
      <p:sp>
        <p:nvSpPr>
          <p:cNvPr id="5" name="Footer Placeholder 4">
            <a:extLst>
              <a:ext uri="{FF2B5EF4-FFF2-40B4-BE49-F238E27FC236}">
                <a16:creationId xmlns:a16="http://schemas.microsoft.com/office/drawing/2014/main" id="{CC2782BE-63EE-B08C-1A95-1D92467D2A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055CD4-38D4-6C3C-F683-60D3DE643EC7}"/>
              </a:ext>
            </a:extLst>
          </p:cNvPr>
          <p:cNvSpPr>
            <a:spLocks noGrp="1"/>
          </p:cNvSpPr>
          <p:nvPr>
            <p:ph type="sldNum" sz="quarter" idx="12"/>
          </p:nvPr>
        </p:nvSpPr>
        <p:spPr/>
        <p:txBody>
          <a:bodyPr/>
          <a:lstStyle/>
          <a:p>
            <a:fld id="{2F7591C6-EFF7-42BB-A3AC-AEBDC097D7EA}" type="slidenum">
              <a:rPr lang="en-GB" smtClean="0"/>
              <a:t>‹#›</a:t>
            </a:fld>
            <a:endParaRPr lang="en-GB"/>
          </a:p>
        </p:txBody>
      </p:sp>
    </p:spTree>
    <p:extLst>
      <p:ext uri="{BB962C8B-B14F-4D97-AF65-F5344CB8AC3E}">
        <p14:creationId xmlns:p14="http://schemas.microsoft.com/office/powerpoint/2010/main" val="1535390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F5B06-4D51-38F3-97AE-E758731B1556}"/>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1BE909A9-5646-2AF1-F601-B6E7092891C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6E7EA40-7FC2-9106-6151-3F718800EF8D}"/>
              </a:ext>
            </a:extLst>
          </p:cNvPr>
          <p:cNvSpPr>
            <a:spLocks noGrp="1"/>
          </p:cNvSpPr>
          <p:nvPr>
            <p:ph type="dt" sz="half" idx="10"/>
          </p:nvPr>
        </p:nvSpPr>
        <p:spPr/>
        <p:txBody>
          <a:bodyPr/>
          <a:lstStyle/>
          <a:p>
            <a:fld id="{FCED879F-9770-4483-86A2-6E7783E321FF}" type="datetimeFigureOut">
              <a:rPr lang="en-GB" smtClean="0"/>
              <a:t>10/05/2023</a:t>
            </a:fld>
            <a:endParaRPr lang="en-GB"/>
          </a:p>
        </p:txBody>
      </p:sp>
      <p:sp>
        <p:nvSpPr>
          <p:cNvPr id="5" name="Footer Placeholder 4">
            <a:extLst>
              <a:ext uri="{FF2B5EF4-FFF2-40B4-BE49-F238E27FC236}">
                <a16:creationId xmlns:a16="http://schemas.microsoft.com/office/drawing/2014/main" id="{771D8DFC-4027-F3A5-16BE-1AC0642051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DE69EDA-CFBF-CE52-5E0B-851E58017AF8}"/>
              </a:ext>
            </a:extLst>
          </p:cNvPr>
          <p:cNvSpPr>
            <a:spLocks noGrp="1"/>
          </p:cNvSpPr>
          <p:nvPr>
            <p:ph type="sldNum" sz="quarter" idx="12"/>
          </p:nvPr>
        </p:nvSpPr>
        <p:spPr/>
        <p:txBody>
          <a:bodyPr/>
          <a:lstStyle/>
          <a:p>
            <a:fld id="{2F7591C6-EFF7-42BB-A3AC-AEBDC097D7EA}" type="slidenum">
              <a:rPr lang="en-GB" smtClean="0"/>
              <a:t>‹#›</a:t>
            </a:fld>
            <a:endParaRPr lang="en-GB"/>
          </a:p>
        </p:txBody>
      </p:sp>
    </p:spTree>
    <p:extLst>
      <p:ext uri="{BB962C8B-B14F-4D97-AF65-F5344CB8AC3E}">
        <p14:creationId xmlns:p14="http://schemas.microsoft.com/office/powerpoint/2010/main" val="1084112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BDF61D-3775-F764-B054-D8DD82319EFA}"/>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AA00A9A3-35FD-E48E-1D49-2C21E38EED8D}"/>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1BD9DA8-B203-2735-3A49-5161CFC3FCF0}"/>
              </a:ext>
            </a:extLst>
          </p:cNvPr>
          <p:cNvSpPr>
            <a:spLocks noGrp="1"/>
          </p:cNvSpPr>
          <p:nvPr>
            <p:ph type="dt" sz="half" idx="10"/>
          </p:nvPr>
        </p:nvSpPr>
        <p:spPr/>
        <p:txBody>
          <a:bodyPr/>
          <a:lstStyle/>
          <a:p>
            <a:fld id="{FCED879F-9770-4483-86A2-6E7783E321FF}" type="datetimeFigureOut">
              <a:rPr lang="en-GB" smtClean="0"/>
              <a:t>10/05/2023</a:t>
            </a:fld>
            <a:endParaRPr lang="en-GB"/>
          </a:p>
        </p:txBody>
      </p:sp>
      <p:sp>
        <p:nvSpPr>
          <p:cNvPr id="5" name="Footer Placeholder 4">
            <a:extLst>
              <a:ext uri="{FF2B5EF4-FFF2-40B4-BE49-F238E27FC236}">
                <a16:creationId xmlns:a16="http://schemas.microsoft.com/office/drawing/2014/main" id="{4F69ED1B-21A2-4036-14A3-10591AAEE8F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58F8F4-E917-E740-6C05-E52CCF4CE2E9}"/>
              </a:ext>
            </a:extLst>
          </p:cNvPr>
          <p:cNvSpPr>
            <a:spLocks noGrp="1"/>
          </p:cNvSpPr>
          <p:nvPr>
            <p:ph type="sldNum" sz="quarter" idx="12"/>
          </p:nvPr>
        </p:nvSpPr>
        <p:spPr/>
        <p:txBody>
          <a:bodyPr/>
          <a:lstStyle/>
          <a:p>
            <a:fld id="{2F7591C6-EFF7-42BB-A3AC-AEBDC097D7EA}" type="slidenum">
              <a:rPr lang="en-GB" smtClean="0"/>
              <a:t>‹#›</a:t>
            </a:fld>
            <a:endParaRPr lang="en-GB"/>
          </a:p>
        </p:txBody>
      </p:sp>
    </p:spTree>
    <p:extLst>
      <p:ext uri="{BB962C8B-B14F-4D97-AF65-F5344CB8AC3E}">
        <p14:creationId xmlns:p14="http://schemas.microsoft.com/office/powerpoint/2010/main" val="3915505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B49A7-FB4B-5F84-412B-74D832B4D628}"/>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1384E74F-A96D-D124-6AB0-360B68CFF9B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A1CEACA-005C-12F7-C433-F86CF396568E}"/>
              </a:ext>
            </a:extLst>
          </p:cNvPr>
          <p:cNvSpPr>
            <a:spLocks noGrp="1"/>
          </p:cNvSpPr>
          <p:nvPr>
            <p:ph type="dt" sz="half" idx="10"/>
          </p:nvPr>
        </p:nvSpPr>
        <p:spPr/>
        <p:txBody>
          <a:bodyPr/>
          <a:lstStyle/>
          <a:p>
            <a:fld id="{FCED879F-9770-4483-86A2-6E7783E321FF}" type="datetimeFigureOut">
              <a:rPr lang="en-GB" smtClean="0"/>
              <a:t>10/05/2023</a:t>
            </a:fld>
            <a:endParaRPr lang="en-GB"/>
          </a:p>
        </p:txBody>
      </p:sp>
      <p:sp>
        <p:nvSpPr>
          <p:cNvPr id="5" name="Footer Placeholder 4">
            <a:extLst>
              <a:ext uri="{FF2B5EF4-FFF2-40B4-BE49-F238E27FC236}">
                <a16:creationId xmlns:a16="http://schemas.microsoft.com/office/drawing/2014/main" id="{FF40F85A-1371-8F7E-0448-2C1AB43F2F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74D626-0085-627C-C55D-47124F7BE793}"/>
              </a:ext>
            </a:extLst>
          </p:cNvPr>
          <p:cNvSpPr>
            <a:spLocks noGrp="1"/>
          </p:cNvSpPr>
          <p:nvPr>
            <p:ph type="sldNum" sz="quarter" idx="12"/>
          </p:nvPr>
        </p:nvSpPr>
        <p:spPr/>
        <p:txBody>
          <a:bodyPr/>
          <a:lstStyle/>
          <a:p>
            <a:fld id="{2F7591C6-EFF7-42BB-A3AC-AEBDC097D7EA}" type="slidenum">
              <a:rPr lang="en-GB" smtClean="0"/>
              <a:t>‹#›</a:t>
            </a:fld>
            <a:endParaRPr lang="en-GB"/>
          </a:p>
        </p:txBody>
      </p:sp>
    </p:spTree>
    <p:extLst>
      <p:ext uri="{BB962C8B-B14F-4D97-AF65-F5344CB8AC3E}">
        <p14:creationId xmlns:p14="http://schemas.microsoft.com/office/powerpoint/2010/main" val="1222230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9A7E7-ECAA-E614-6A48-4E601FB8C76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2176C556-196E-92BB-25B3-196D044496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C71F0FF-05F5-A2B0-CC68-2B342B53ADD0}"/>
              </a:ext>
            </a:extLst>
          </p:cNvPr>
          <p:cNvSpPr>
            <a:spLocks noGrp="1"/>
          </p:cNvSpPr>
          <p:nvPr>
            <p:ph type="dt" sz="half" idx="10"/>
          </p:nvPr>
        </p:nvSpPr>
        <p:spPr/>
        <p:txBody>
          <a:bodyPr/>
          <a:lstStyle/>
          <a:p>
            <a:fld id="{FCED879F-9770-4483-86A2-6E7783E321FF}" type="datetimeFigureOut">
              <a:rPr lang="en-GB" smtClean="0"/>
              <a:t>10/05/2023</a:t>
            </a:fld>
            <a:endParaRPr lang="en-GB"/>
          </a:p>
        </p:txBody>
      </p:sp>
      <p:sp>
        <p:nvSpPr>
          <p:cNvPr id="5" name="Footer Placeholder 4">
            <a:extLst>
              <a:ext uri="{FF2B5EF4-FFF2-40B4-BE49-F238E27FC236}">
                <a16:creationId xmlns:a16="http://schemas.microsoft.com/office/drawing/2014/main" id="{46A41BEE-DA44-E406-E211-D99F400E148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B73941-7938-AB46-7CF3-D2C44E258B57}"/>
              </a:ext>
            </a:extLst>
          </p:cNvPr>
          <p:cNvSpPr>
            <a:spLocks noGrp="1"/>
          </p:cNvSpPr>
          <p:nvPr>
            <p:ph type="sldNum" sz="quarter" idx="12"/>
          </p:nvPr>
        </p:nvSpPr>
        <p:spPr/>
        <p:txBody>
          <a:bodyPr/>
          <a:lstStyle/>
          <a:p>
            <a:fld id="{2F7591C6-EFF7-42BB-A3AC-AEBDC097D7EA}" type="slidenum">
              <a:rPr lang="en-GB" smtClean="0"/>
              <a:t>‹#›</a:t>
            </a:fld>
            <a:endParaRPr lang="en-GB"/>
          </a:p>
        </p:txBody>
      </p:sp>
    </p:spTree>
    <p:extLst>
      <p:ext uri="{BB962C8B-B14F-4D97-AF65-F5344CB8AC3E}">
        <p14:creationId xmlns:p14="http://schemas.microsoft.com/office/powerpoint/2010/main" val="1439602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08693-3FC0-5253-F048-3724FA4D0827}"/>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C2C1576F-2C04-205B-6869-C36C6383796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6BEE1139-E9DE-5F8C-D254-CC65F6DE735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0BC85718-8F27-4622-AC07-E00DC13880FC}"/>
              </a:ext>
            </a:extLst>
          </p:cNvPr>
          <p:cNvSpPr>
            <a:spLocks noGrp="1"/>
          </p:cNvSpPr>
          <p:nvPr>
            <p:ph type="dt" sz="half" idx="10"/>
          </p:nvPr>
        </p:nvSpPr>
        <p:spPr/>
        <p:txBody>
          <a:bodyPr/>
          <a:lstStyle/>
          <a:p>
            <a:fld id="{FCED879F-9770-4483-86A2-6E7783E321FF}" type="datetimeFigureOut">
              <a:rPr lang="en-GB" smtClean="0"/>
              <a:t>10/05/2023</a:t>
            </a:fld>
            <a:endParaRPr lang="en-GB"/>
          </a:p>
        </p:txBody>
      </p:sp>
      <p:sp>
        <p:nvSpPr>
          <p:cNvPr id="6" name="Footer Placeholder 5">
            <a:extLst>
              <a:ext uri="{FF2B5EF4-FFF2-40B4-BE49-F238E27FC236}">
                <a16:creationId xmlns:a16="http://schemas.microsoft.com/office/drawing/2014/main" id="{77CACFF5-AB95-99B3-4705-457EA4E8878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62028E3-FDB6-0BE7-9BD4-3828F7F793F9}"/>
              </a:ext>
            </a:extLst>
          </p:cNvPr>
          <p:cNvSpPr>
            <a:spLocks noGrp="1"/>
          </p:cNvSpPr>
          <p:nvPr>
            <p:ph type="sldNum" sz="quarter" idx="12"/>
          </p:nvPr>
        </p:nvSpPr>
        <p:spPr/>
        <p:txBody>
          <a:bodyPr/>
          <a:lstStyle/>
          <a:p>
            <a:fld id="{2F7591C6-EFF7-42BB-A3AC-AEBDC097D7EA}" type="slidenum">
              <a:rPr lang="en-GB" smtClean="0"/>
              <a:t>‹#›</a:t>
            </a:fld>
            <a:endParaRPr lang="en-GB"/>
          </a:p>
        </p:txBody>
      </p:sp>
    </p:spTree>
    <p:extLst>
      <p:ext uri="{BB962C8B-B14F-4D97-AF65-F5344CB8AC3E}">
        <p14:creationId xmlns:p14="http://schemas.microsoft.com/office/powerpoint/2010/main" val="2252483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C9E29-5BF2-2780-0ADD-4A01D6261AAF}"/>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58E61C33-B9AE-EC62-1683-E4FA7AA878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12C91FB-A216-6F33-559B-E7155D6B09C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C747673E-7C85-7EE4-484E-8833118511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84E3427-2F34-8D05-03D2-99B082DCB9A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4A6DF0FC-2460-6D89-A6FA-156D1B6BE17E}"/>
              </a:ext>
            </a:extLst>
          </p:cNvPr>
          <p:cNvSpPr>
            <a:spLocks noGrp="1"/>
          </p:cNvSpPr>
          <p:nvPr>
            <p:ph type="dt" sz="half" idx="10"/>
          </p:nvPr>
        </p:nvSpPr>
        <p:spPr/>
        <p:txBody>
          <a:bodyPr/>
          <a:lstStyle/>
          <a:p>
            <a:fld id="{FCED879F-9770-4483-86A2-6E7783E321FF}" type="datetimeFigureOut">
              <a:rPr lang="en-GB" smtClean="0"/>
              <a:t>10/05/2023</a:t>
            </a:fld>
            <a:endParaRPr lang="en-GB"/>
          </a:p>
        </p:txBody>
      </p:sp>
      <p:sp>
        <p:nvSpPr>
          <p:cNvPr id="8" name="Footer Placeholder 7">
            <a:extLst>
              <a:ext uri="{FF2B5EF4-FFF2-40B4-BE49-F238E27FC236}">
                <a16:creationId xmlns:a16="http://schemas.microsoft.com/office/drawing/2014/main" id="{767AB889-DD5E-A438-DFC3-4C8AF07213E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92C23D6-668F-0B59-CC4D-D0FDD0A413E6}"/>
              </a:ext>
            </a:extLst>
          </p:cNvPr>
          <p:cNvSpPr>
            <a:spLocks noGrp="1"/>
          </p:cNvSpPr>
          <p:nvPr>
            <p:ph type="sldNum" sz="quarter" idx="12"/>
          </p:nvPr>
        </p:nvSpPr>
        <p:spPr/>
        <p:txBody>
          <a:bodyPr/>
          <a:lstStyle/>
          <a:p>
            <a:fld id="{2F7591C6-EFF7-42BB-A3AC-AEBDC097D7EA}" type="slidenum">
              <a:rPr lang="en-GB" smtClean="0"/>
              <a:t>‹#›</a:t>
            </a:fld>
            <a:endParaRPr lang="en-GB"/>
          </a:p>
        </p:txBody>
      </p:sp>
    </p:spTree>
    <p:extLst>
      <p:ext uri="{BB962C8B-B14F-4D97-AF65-F5344CB8AC3E}">
        <p14:creationId xmlns:p14="http://schemas.microsoft.com/office/powerpoint/2010/main" val="2708916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66F67-AF2D-3ACE-9B7D-99F5E0CEB9EA}"/>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7CD952CD-705E-D885-CC05-FE8A521EBEFF}"/>
              </a:ext>
            </a:extLst>
          </p:cNvPr>
          <p:cNvSpPr>
            <a:spLocks noGrp="1"/>
          </p:cNvSpPr>
          <p:nvPr>
            <p:ph type="dt" sz="half" idx="10"/>
          </p:nvPr>
        </p:nvSpPr>
        <p:spPr/>
        <p:txBody>
          <a:bodyPr/>
          <a:lstStyle/>
          <a:p>
            <a:fld id="{FCED879F-9770-4483-86A2-6E7783E321FF}" type="datetimeFigureOut">
              <a:rPr lang="en-GB" smtClean="0"/>
              <a:t>10/05/2023</a:t>
            </a:fld>
            <a:endParaRPr lang="en-GB"/>
          </a:p>
        </p:txBody>
      </p:sp>
      <p:sp>
        <p:nvSpPr>
          <p:cNvPr id="4" name="Footer Placeholder 3">
            <a:extLst>
              <a:ext uri="{FF2B5EF4-FFF2-40B4-BE49-F238E27FC236}">
                <a16:creationId xmlns:a16="http://schemas.microsoft.com/office/drawing/2014/main" id="{3987DA89-5422-6697-0CD0-0D02DC8F0FE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F7FF748-F539-BAFF-8DD4-92477BFEAF41}"/>
              </a:ext>
            </a:extLst>
          </p:cNvPr>
          <p:cNvSpPr>
            <a:spLocks noGrp="1"/>
          </p:cNvSpPr>
          <p:nvPr>
            <p:ph type="sldNum" sz="quarter" idx="12"/>
          </p:nvPr>
        </p:nvSpPr>
        <p:spPr/>
        <p:txBody>
          <a:bodyPr/>
          <a:lstStyle/>
          <a:p>
            <a:fld id="{2F7591C6-EFF7-42BB-A3AC-AEBDC097D7EA}" type="slidenum">
              <a:rPr lang="en-GB" smtClean="0"/>
              <a:t>‹#›</a:t>
            </a:fld>
            <a:endParaRPr lang="en-GB"/>
          </a:p>
        </p:txBody>
      </p:sp>
    </p:spTree>
    <p:extLst>
      <p:ext uri="{BB962C8B-B14F-4D97-AF65-F5344CB8AC3E}">
        <p14:creationId xmlns:p14="http://schemas.microsoft.com/office/powerpoint/2010/main" val="2012062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5BFF86-2768-2146-DFE5-58E7074B2ECF}"/>
              </a:ext>
            </a:extLst>
          </p:cNvPr>
          <p:cNvSpPr>
            <a:spLocks noGrp="1"/>
          </p:cNvSpPr>
          <p:nvPr>
            <p:ph type="dt" sz="half" idx="10"/>
          </p:nvPr>
        </p:nvSpPr>
        <p:spPr/>
        <p:txBody>
          <a:bodyPr/>
          <a:lstStyle/>
          <a:p>
            <a:fld id="{FCED879F-9770-4483-86A2-6E7783E321FF}" type="datetimeFigureOut">
              <a:rPr lang="en-GB" smtClean="0"/>
              <a:t>10/05/2023</a:t>
            </a:fld>
            <a:endParaRPr lang="en-GB"/>
          </a:p>
        </p:txBody>
      </p:sp>
      <p:sp>
        <p:nvSpPr>
          <p:cNvPr id="3" name="Footer Placeholder 2">
            <a:extLst>
              <a:ext uri="{FF2B5EF4-FFF2-40B4-BE49-F238E27FC236}">
                <a16:creationId xmlns:a16="http://schemas.microsoft.com/office/drawing/2014/main" id="{0A627C53-9477-F665-F0B7-A94F1271975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F502960-87D1-1281-4B37-61757A8AC1D3}"/>
              </a:ext>
            </a:extLst>
          </p:cNvPr>
          <p:cNvSpPr>
            <a:spLocks noGrp="1"/>
          </p:cNvSpPr>
          <p:nvPr>
            <p:ph type="sldNum" sz="quarter" idx="12"/>
          </p:nvPr>
        </p:nvSpPr>
        <p:spPr/>
        <p:txBody>
          <a:bodyPr/>
          <a:lstStyle/>
          <a:p>
            <a:fld id="{2F7591C6-EFF7-42BB-A3AC-AEBDC097D7EA}" type="slidenum">
              <a:rPr lang="en-GB" smtClean="0"/>
              <a:t>‹#›</a:t>
            </a:fld>
            <a:endParaRPr lang="en-GB"/>
          </a:p>
        </p:txBody>
      </p:sp>
    </p:spTree>
    <p:extLst>
      <p:ext uri="{BB962C8B-B14F-4D97-AF65-F5344CB8AC3E}">
        <p14:creationId xmlns:p14="http://schemas.microsoft.com/office/powerpoint/2010/main" val="3757253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87AB1-0DEE-3E24-EE07-F3E0F12D486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BDA66116-C581-F988-3CCE-F608175064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0507F280-F606-7AC4-4841-A67224F16B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DC29E05-88A2-2BD1-017E-CB13278D081A}"/>
              </a:ext>
            </a:extLst>
          </p:cNvPr>
          <p:cNvSpPr>
            <a:spLocks noGrp="1"/>
          </p:cNvSpPr>
          <p:nvPr>
            <p:ph type="dt" sz="half" idx="10"/>
          </p:nvPr>
        </p:nvSpPr>
        <p:spPr/>
        <p:txBody>
          <a:bodyPr/>
          <a:lstStyle/>
          <a:p>
            <a:fld id="{FCED879F-9770-4483-86A2-6E7783E321FF}" type="datetimeFigureOut">
              <a:rPr lang="en-GB" smtClean="0"/>
              <a:t>10/05/2023</a:t>
            </a:fld>
            <a:endParaRPr lang="en-GB"/>
          </a:p>
        </p:txBody>
      </p:sp>
      <p:sp>
        <p:nvSpPr>
          <p:cNvPr id="6" name="Footer Placeholder 5">
            <a:extLst>
              <a:ext uri="{FF2B5EF4-FFF2-40B4-BE49-F238E27FC236}">
                <a16:creationId xmlns:a16="http://schemas.microsoft.com/office/drawing/2014/main" id="{CB947218-26E6-565F-AA7D-6573E20D355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D60338-BD5B-8941-38AF-E4FF311BDB31}"/>
              </a:ext>
            </a:extLst>
          </p:cNvPr>
          <p:cNvSpPr>
            <a:spLocks noGrp="1"/>
          </p:cNvSpPr>
          <p:nvPr>
            <p:ph type="sldNum" sz="quarter" idx="12"/>
          </p:nvPr>
        </p:nvSpPr>
        <p:spPr/>
        <p:txBody>
          <a:bodyPr/>
          <a:lstStyle/>
          <a:p>
            <a:fld id="{2F7591C6-EFF7-42BB-A3AC-AEBDC097D7EA}" type="slidenum">
              <a:rPr lang="en-GB" smtClean="0"/>
              <a:t>‹#›</a:t>
            </a:fld>
            <a:endParaRPr lang="en-GB"/>
          </a:p>
        </p:txBody>
      </p:sp>
    </p:spTree>
    <p:extLst>
      <p:ext uri="{BB962C8B-B14F-4D97-AF65-F5344CB8AC3E}">
        <p14:creationId xmlns:p14="http://schemas.microsoft.com/office/powerpoint/2010/main" val="4213665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61DB8-3A13-BBE7-106B-14B600510BB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6695D982-819E-3E77-0F03-82A7F844A0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6E38229-B759-5F66-9C6A-006EF11077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64DD56C-3640-9414-14B1-638817BC2760}"/>
              </a:ext>
            </a:extLst>
          </p:cNvPr>
          <p:cNvSpPr>
            <a:spLocks noGrp="1"/>
          </p:cNvSpPr>
          <p:nvPr>
            <p:ph type="dt" sz="half" idx="10"/>
          </p:nvPr>
        </p:nvSpPr>
        <p:spPr/>
        <p:txBody>
          <a:bodyPr/>
          <a:lstStyle/>
          <a:p>
            <a:fld id="{FCED879F-9770-4483-86A2-6E7783E321FF}" type="datetimeFigureOut">
              <a:rPr lang="en-GB" smtClean="0"/>
              <a:t>10/05/2023</a:t>
            </a:fld>
            <a:endParaRPr lang="en-GB"/>
          </a:p>
        </p:txBody>
      </p:sp>
      <p:sp>
        <p:nvSpPr>
          <p:cNvPr id="6" name="Footer Placeholder 5">
            <a:extLst>
              <a:ext uri="{FF2B5EF4-FFF2-40B4-BE49-F238E27FC236}">
                <a16:creationId xmlns:a16="http://schemas.microsoft.com/office/drawing/2014/main" id="{4E2D95B1-8800-175F-1BBD-016FEAED1F8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19FD7F-BDFA-B48D-C1A3-62DCC82986A5}"/>
              </a:ext>
            </a:extLst>
          </p:cNvPr>
          <p:cNvSpPr>
            <a:spLocks noGrp="1"/>
          </p:cNvSpPr>
          <p:nvPr>
            <p:ph type="sldNum" sz="quarter" idx="12"/>
          </p:nvPr>
        </p:nvSpPr>
        <p:spPr/>
        <p:txBody>
          <a:bodyPr/>
          <a:lstStyle/>
          <a:p>
            <a:fld id="{2F7591C6-EFF7-42BB-A3AC-AEBDC097D7EA}" type="slidenum">
              <a:rPr lang="en-GB" smtClean="0"/>
              <a:t>‹#›</a:t>
            </a:fld>
            <a:endParaRPr lang="en-GB"/>
          </a:p>
        </p:txBody>
      </p:sp>
    </p:spTree>
    <p:extLst>
      <p:ext uri="{BB962C8B-B14F-4D97-AF65-F5344CB8AC3E}">
        <p14:creationId xmlns:p14="http://schemas.microsoft.com/office/powerpoint/2010/main" val="1232775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82F355-B79C-F5D2-F5CC-7C15428E41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B20BF5AB-F408-3BEB-78DC-8FEB37A6D6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D89E1D4-9FED-9CAA-E4A8-067F5CA12C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ED879F-9770-4483-86A2-6E7783E321FF}" type="datetimeFigureOut">
              <a:rPr lang="en-GB" smtClean="0"/>
              <a:t>10/05/2023</a:t>
            </a:fld>
            <a:endParaRPr lang="en-GB"/>
          </a:p>
        </p:txBody>
      </p:sp>
      <p:sp>
        <p:nvSpPr>
          <p:cNvPr id="5" name="Footer Placeholder 4">
            <a:extLst>
              <a:ext uri="{FF2B5EF4-FFF2-40B4-BE49-F238E27FC236}">
                <a16:creationId xmlns:a16="http://schemas.microsoft.com/office/drawing/2014/main" id="{13174F12-0409-4102-4E52-B768C799A8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49AF107-D4F0-25EC-A164-693114C95C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7591C6-EFF7-42BB-A3AC-AEBDC097D7EA}" type="slidenum">
              <a:rPr lang="en-GB" smtClean="0"/>
              <a:t>‹#›</a:t>
            </a:fld>
            <a:endParaRPr lang="en-GB"/>
          </a:p>
        </p:txBody>
      </p:sp>
    </p:spTree>
    <p:extLst>
      <p:ext uri="{BB962C8B-B14F-4D97-AF65-F5344CB8AC3E}">
        <p14:creationId xmlns:p14="http://schemas.microsoft.com/office/powerpoint/2010/main" val="2815243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2BFBF"/>
        </a:solidFill>
        <a:effectLst/>
      </p:bgPr>
    </p:bg>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04C7FD57-5981-0100-F63E-8B6323AEBB3F}"/>
              </a:ext>
            </a:extLst>
          </p:cNvPr>
          <p:cNvGrpSpPr/>
          <p:nvPr/>
        </p:nvGrpSpPr>
        <p:grpSpPr>
          <a:xfrm>
            <a:off x="525680" y="246582"/>
            <a:ext cx="11759507" cy="6611418"/>
            <a:chOff x="318193" y="173267"/>
            <a:chExt cx="11759507" cy="6611418"/>
          </a:xfrm>
        </p:grpSpPr>
        <p:sp>
          <p:nvSpPr>
            <p:cNvPr id="31" name="Rectangle: Rounded Corners 30">
              <a:extLst>
                <a:ext uri="{FF2B5EF4-FFF2-40B4-BE49-F238E27FC236}">
                  <a16:creationId xmlns:a16="http://schemas.microsoft.com/office/drawing/2014/main" id="{DD5F0A35-5C4D-FDA8-102E-F2E78EB47B86}"/>
                </a:ext>
              </a:extLst>
            </p:cNvPr>
            <p:cNvSpPr/>
            <p:nvPr/>
          </p:nvSpPr>
          <p:spPr>
            <a:xfrm>
              <a:off x="8015316" y="5123963"/>
              <a:ext cx="3832619" cy="1660722"/>
            </a:xfrm>
            <a:prstGeom prst="roundRect">
              <a:avLst/>
            </a:prstGeom>
            <a:solidFill>
              <a:srgbClr val="537F82"/>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18" name="Rectangle: Rounded Corners 17">
              <a:extLst>
                <a:ext uri="{FF2B5EF4-FFF2-40B4-BE49-F238E27FC236}">
                  <a16:creationId xmlns:a16="http://schemas.microsoft.com/office/drawing/2014/main" id="{0E6C1996-E6FC-C884-0B84-9DD18D0D9812}"/>
                </a:ext>
              </a:extLst>
            </p:cNvPr>
            <p:cNvSpPr/>
            <p:nvPr/>
          </p:nvSpPr>
          <p:spPr>
            <a:xfrm>
              <a:off x="318193" y="1838564"/>
              <a:ext cx="2558642" cy="4165610"/>
            </a:xfrm>
            <a:custGeom>
              <a:avLst/>
              <a:gdLst>
                <a:gd name="connsiteX0" fmla="*/ 0 w 2558642"/>
                <a:gd name="connsiteY0" fmla="*/ 426449 h 4165610"/>
                <a:gd name="connsiteX1" fmla="*/ 426449 w 2558642"/>
                <a:gd name="connsiteY1" fmla="*/ 0 h 4165610"/>
                <a:gd name="connsiteX2" fmla="*/ 960915 w 2558642"/>
                <a:gd name="connsiteY2" fmla="*/ 0 h 4165610"/>
                <a:gd name="connsiteX3" fmla="*/ 1478324 w 2558642"/>
                <a:gd name="connsiteY3" fmla="*/ 0 h 4165610"/>
                <a:gd name="connsiteX4" fmla="*/ 2132193 w 2558642"/>
                <a:gd name="connsiteY4" fmla="*/ 0 h 4165610"/>
                <a:gd name="connsiteX5" fmla="*/ 2558642 w 2558642"/>
                <a:gd name="connsiteY5" fmla="*/ 426449 h 4165610"/>
                <a:gd name="connsiteX6" fmla="*/ 2558642 w 2558642"/>
                <a:gd name="connsiteY6" fmla="*/ 1022737 h 4165610"/>
                <a:gd name="connsiteX7" fmla="*/ 2558642 w 2558642"/>
                <a:gd name="connsiteY7" fmla="*/ 1685280 h 4165610"/>
                <a:gd name="connsiteX8" fmla="*/ 2558642 w 2558642"/>
                <a:gd name="connsiteY8" fmla="*/ 2347822 h 4165610"/>
                <a:gd name="connsiteX9" fmla="*/ 2558642 w 2558642"/>
                <a:gd name="connsiteY9" fmla="*/ 2977237 h 4165610"/>
                <a:gd name="connsiteX10" fmla="*/ 2558642 w 2558642"/>
                <a:gd name="connsiteY10" fmla="*/ 3739161 h 4165610"/>
                <a:gd name="connsiteX11" fmla="*/ 2132193 w 2558642"/>
                <a:gd name="connsiteY11" fmla="*/ 4165610 h 4165610"/>
                <a:gd name="connsiteX12" fmla="*/ 1546554 w 2558642"/>
                <a:gd name="connsiteY12" fmla="*/ 4165610 h 4165610"/>
                <a:gd name="connsiteX13" fmla="*/ 977973 w 2558642"/>
                <a:gd name="connsiteY13" fmla="*/ 4165610 h 4165610"/>
                <a:gd name="connsiteX14" fmla="*/ 426449 w 2558642"/>
                <a:gd name="connsiteY14" fmla="*/ 4165610 h 4165610"/>
                <a:gd name="connsiteX15" fmla="*/ 0 w 2558642"/>
                <a:gd name="connsiteY15" fmla="*/ 3739161 h 4165610"/>
                <a:gd name="connsiteX16" fmla="*/ 0 w 2558642"/>
                <a:gd name="connsiteY16" fmla="*/ 3043491 h 4165610"/>
                <a:gd name="connsiteX17" fmla="*/ 0 w 2558642"/>
                <a:gd name="connsiteY17" fmla="*/ 2480330 h 4165610"/>
                <a:gd name="connsiteX18" fmla="*/ 0 w 2558642"/>
                <a:gd name="connsiteY18" fmla="*/ 1784661 h 4165610"/>
                <a:gd name="connsiteX19" fmla="*/ 0 w 2558642"/>
                <a:gd name="connsiteY19" fmla="*/ 1088991 h 4165610"/>
                <a:gd name="connsiteX20" fmla="*/ 0 w 2558642"/>
                <a:gd name="connsiteY20" fmla="*/ 426449 h 4165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558642" h="4165610" fill="none" extrusionOk="0">
                  <a:moveTo>
                    <a:pt x="0" y="426449"/>
                  </a:moveTo>
                  <a:cubicBezTo>
                    <a:pt x="-48495" y="213662"/>
                    <a:pt x="173430" y="18562"/>
                    <a:pt x="426449" y="0"/>
                  </a:cubicBezTo>
                  <a:cubicBezTo>
                    <a:pt x="615162" y="16183"/>
                    <a:pt x="785505" y="19351"/>
                    <a:pt x="960915" y="0"/>
                  </a:cubicBezTo>
                  <a:cubicBezTo>
                    <a:pt x="1136325" y="-19351"/>
                    <a:pt x="1270736" y="14178"/>
                    <a:pt x="1478324" y="0"/>
                  </a:cubicBezTo>
                  <a:cubicBezTo>
                    <a:pt x="1685912" y="-14178"/>
                    <a:pt x="1984940" y="24488"/>
                    <a:pt x="2132193" y="0"/>
                  </a:cubicBezTo>
                  <a:cubicBezTo>
                    <a:pt x="2355081" y="12861"/>
                    <a:pt x="2530691" y="190175"/>
                    <a:pt x="2558642" y="426449"/>
                  </a:cubicBezTo>
                  <a:cubicBezTo>
                    <a:pt x="2532671" y="564865"/>
                    <a:pt x="2582823" y="766271"/>
                    <a:pt x="2558642" y="1022737"/>
                  </a:cubicBezTo>
                  <a:cubicBezTo>
                    <a:pt x="2534461" y="1279203"/>
                    <a:pt x="2555597" y="1427537"/>
                    <a:pt x="2558642" y="1685280"/>
                  </a:cubicBezTo>
                  <a:cubicBezTo>
                    <a:pt x="2561687" y="1943023"/>
                    <a:pt x="2548723" y="2142724"/>
                    <a:pt x="2558642" y="2347822"/>
                  </a:cubicBezTo>
                  <a:cubicBezTo>
                    <a:pt x="2568561" y="2552920"/>
                    <a:pt x="2568909" y="2765467"/>
                    <a:pt x="2558642" y="2977237"/>
                  </a:cubicBezTo>
                  <a:cubicBezTo>
                    <a:pt x="2548375" y="3189008"/>
                    <a:pt x="2532319" y="3384284"/>
                    <a:pt x="2558642" y="3739161"/>
                  </a:cubicBezTo>
                  <a:cubicBezTo>
                    <a:pt x="2569600" y="3966526"/>
                    <a:pt x="2381986" y="4207738"/>
                    <a:pt x="2132193" y="4165610"/>
                  </a:cubicBezTo>
                  <a:cubicBezTo>
                    <a:pt x="1842835" y="4189752"/>
                    <a:pt x="1835763" y="4161605"/>
                    <a:pt x="1546554" y="4165610"/>
                  </a:cubicBezTo>
                  <a:cubicBezTo>
                    <a:pt x="1257345" y="4169615"/>
                    <a:pt x="1235198" y="4145890"/>
                    <a:pt x="977973" y="4165610"/>
                  </a:cubicBezTo>
                  <a:cubicBezTo>
                    <a:pt x="720748" y="4185330"/>
                    <a:pt x="585033" y="4156135"/>
                    <a:pt x="426449" y="4165610"/>
                  </a:cubicBezTo>
                  <a:cubicBezTo>
                    <a:pt x="163473" y="4181323"/>
                    <a:pt x="20396" y="3967108"/>
                    <a:pt x="0" y="3739161"/>
                  </a:cubicBezTo>
                  <a:cubicBezTo>
                    <a:pt x="4498" y="3568776"/>
                    <a:pt x="7036" y="3315573"/>
                    <a:pt x="0" y="3043491"/>
                  </a:cubicBezTo>
                  <a:cubicBezTo>
                    <a:pt x="-7036" y="2771409"/>
                    <a:pt x="-17491" y="2759230"/>
                    <a:pt x="0" y="2480330"/>
                  </a:cubicBezTo>
                  <a:cubicBezTo>
                    <a:pt x="17491" y="2201430"/>
                    <a:pt x="-3827" y="2113388"/>
                    <a:pt x="0" y="1784661"/>
                  </a:cubicBezTo>
                  <a:cubicBezTo>
                    <a:pt x="3827" y="1455934"/>
                    <a:pt x="-15430" y="1387533"/>
                    <a:pt x="0" y="1088991"/>
                  </a:cubicBezTo>
                  <a:cubicBezTo>
                    <a:pt x="15430" y="790449"/>
                    <a:pt x="13051" y="665088"/>
                    <a:pt x="0" y="426449"/>
                  </a:cubicBezTo>
                  <a:close/>
                </a:path>
                <a:path w="2558642" h="4165610" stroke="0" extrusionOk="0">
                  <a:moveTo>
                    <a:pt x="0" y="426449"/>
                  </a:moveTo>
                  <a:cubicBezTo>
                    <a:pt x="-17933" y="143471"/>
                    <a:pt x="192739" y="-36805"/>
                    <a:pt x="426449" y="0"/>
                  </a:cubicBezTo>
                  <a:cubicBezTo>
                    <a:pt x="662727" y="7497"/>
                    <a:pt x="775469" y="-11770"/>
                    <a:pt x="1029145" y="0"/>
                  </a:cubicBezTo>
                  <a:cubicBezTo>
                    <a:pt x="1282821" y="11770"/>
                    <a:pt x="1294132" y="1552"/>
                    <a:pt x="1546554" y="0"/>
                  </a:cubicBezTo>
                  <a:cubicBezTo>
                    <a:pt x="1798976" y="-1552"/>
                    <a:pt x="1966887" y="-11237"/>
                    <a:pt x="2132193" y="0"/>
                  </a:cubicBezTo>
                  <a:cubicBezTo>
                    <a:pt x="2361611" y="43997"/>
                    <a:pt x="2583606" y="240382"/>
                    <a:pt x="2558642" y="426449"/>
                  </a:cubicBezTo>
                  <a:cubicBezTo>
                    <a:pt x="2579376" y="649749"/>
                    <a:pt x="2563225" y="812269"/>
                    <a:pt x="2558642" y="1155246"/>
                  </a:cubicBezTo>
                  <a:cubicBezTo>
                    <a:pt x="2554059" y="1498223"/>
                    <a:pt x="2586285" y="1510679"/>
                    <a:pt x="2558642" y="1817788"/>
                  </a:cubicBezTo>
                  <a:cubicBezTo>
                    <a:pt x="2530999" y="2124897"/>
                    <a:pt x="2541580" y="2247890"/>
                    <a:pt x="2558642" y="2480330"/>
                  </a:cubicBezTo>
                  <a:cubicBezTo>
                    <a:pt x="2575704" y="2712770"/>
                    <a:pt x="2528090" y="2908822"/>
                    <a:pt x="2558642" y="3109746"/>
                  </a:cubicBezTo>
                  <a:cubicBezTo>
                    <a:pt x="2589194" y="3310670"/>
                    <a:pt x="2546747" y="3525908"/>
                    <a:pt x="2558642" y="3739161"/>
                  </a:cubicBezTo>
                  <a:cubicBezTo>
                    <a:pt x="2537906" y="3990928"/>
                    <a:pt x="2321989" y="4177523"/>
                    <a:pt x="2132193" y="4165610"/>
                  </a:cubicBezTo>
                  <a:cubicBezTo>
                    <a:pt x="1849792" y="4183340"/>
                    <a:pt x="1664320" y="4168244"/>
                    <a:pt x="1546554" y="4165610"/>
                  </a:cubicBezTo>
                  <a:cubicBezTo>
                    <a:pt x="1428788" y="4162976"/>
                    <a:pt x="1246123" y="4174027"/>
                    <a:pt x="1029145" y="4165610"/>
                  </a:cubicBezTo>
                  <a:cubicBezTo>
                    <a:pt x="812167" y="4157193"/>
                    <a:pt x="629443" y="4155106"/>
                    <a:pt x="426449" y="4165610"/>
                  </a:cubicBezTo>
                  <a:cubicBezTo>
                    <a:pt x="169122" y="4113754"/>
                    <a:pt x="8510" y="3949406"/>
                    <a:pt x="0" y="3739161"/>
                  </a:cubicBezTo>
                  <a:cubicBezTo>
                    <a:pt x="1950" y="3593251"/>
                    <a:pt x="-3053" y="3426459"/>
                    <a:pt x="0" y="3142873"/>
                  </a:cubicBezTo>
                  <a:cubicBezTo>
                    <a:pt x="3053" y="2859287"/>
                    <a:pt x="-24440" y="2724160"/>
                    <a:pt x="0" y="2546585"/>
                  </a:cubicBezTo>
                  <a:cubicBezTo>
                    <a:pt x="24440" y="2369010"/>
                    <a:pt x="-19792" y="2173568"/>
                    <a:pt x="0" y="1817788"/>
                  </a:cubicBezTo>
                  <a:cubicBezTo>
                    <a:pt x="19792" y="1462008"/>
                    <a:pt x="19086" y="1251709"/>
                    <a:pt x="0" y="1088991"/>
                  </a:cubicBezTo>
                  <a:cubicBezTo>
                    <a:pt x="-19086" y="926273"/>
                    <a:pt x="-31813" y="657005"/>
                    <a:pt x="0" y="426449"/>
                  </a:cubicBezTo>
                  <a:close/>
                </a:path>
              </a:pathLst>
            </a:custGeom>
            <a:solidFill>
              <a:schemeClr val="bg1"/>
            </a:solidFill>
            <a:ln w="28575">
              <a:solidFill>
                <a:srgbClr val="A81F27"/>
              </a:solidFill>
              <a:prstDash val="dashDot"/>
              <a:extLst>
                <a:ext uri="{C807C97D-BFC1-408E-A445-0C87EB9F89A2}">
                  <ask:lineSketchStyleProps xmlns:ask="http://schemas.microsoft.com/office/drawing/2018/sketchyshapes" sd="2344115641">
                    <a:prstGeom prst="round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Rectangle: Rounded Corners 19">
              <a:extLst>
                <a:ext uri="{FF2B5EF4-FFF2-40B4-BE49-F238E27FC236}">
                  <a16:creationId xmlns:a16="http://schemas.microsoft.com/office/drawing/2014/main" id="{96302C79-F059-DA95-F867-9689A52AD143}"/>
                </a:ext>
              </a:extLst>
            </p:cNvPr>
            <p:cNvSpPr/>
            <p:nvPr/>
          </p:nvSpPr>
          <p:spPr>
            <a:xfrm>
              <a:off x="5931302" y="1793181"/>
              <a:ext cx="2558642" cy="3241168"/>
            </a:xfrm>
            <a:prstGeom prst="roundRect">
              <a:avLst/>
            </a:prstGeom>
            <a:solidFill>
              <a:schemeClr val="bg1"/>
            </a:solidFill>
            <a:ln w="28575">
              <a:solidFill>
                <a:srgbClr val="A81F27"/>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Rounded Corners 21">
              <a:extLst>
                <a:ext uri="{FF2B5EF4-FFF2-40B4-BE49-F238E27FC236}">
                  <a16:creationId xmlns:a16="http://schemas.microsoft.com/office/drawing/2014/main" id="{8B164B57-6E95-CBD6-7402-CEB6579287A9}"/>
                </a:ext>
              </a:extLst>
            </p:cNvPr>
            <p:cNvSpPr/>
            <p:nvPr/>
          </p:nvSpPr>
          <p:spPr>
            <a:xfrm>
              <a:off x="454764" y="3070208"/>
              <a:ext cx="2281106" cy="638540"/>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Rectangle: Rounded Corners 22">
              <a:extLst>
                <a:ext uri="{FF2B5EF4-FFF2-40B4-BE49-F238E27FC236}">
                  <a16:creationId xmlns:a16="http://schemas.microsoft.com/office/drawing/2014/main" id="{33E2AEF6-E668-C12A-AE0E-2A8A4A5E51D7}"/>
                </a:ext>
              </a:extLst>
            </p:cNvPr>
            <p:cNvSpPr/>
            <p:nvPr/>
          </p:nvSpPr>
          <p:spPr>
            <a:xfrm>
              <a:off x="465488" y="2591102"/>
              <a:ext cx="2281106" cy="338554"/>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Rounded Corners 23">
              <a:extLst>
                <a:ext uri="{FF2B5EF4-FFF2-40B4-BE49-F238E27FC236}">
                  <a16:creationId xmlns:a16="http://schemas.microsoft.com/office/drawing/2014/main" id="{5A95286D-E065-24F8-94D3-A07FE9BF4160}"/>
                </a:ext>
              </a:extLst>
            </p:cNvPr>
            <p:cNvSpPr/>
            <p:nvPr/>
          </p:nvSpPr>
          <p:spPr>
            <a:xfrm>
              <a:off x="456154" y="3846731"/>
              <a:ext cx="2281106" cy="1216654"/>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Rounded Corners 25">
              <a:extLst>
                <a:ext uri="{FF2B5EF4-FFF2-40B4-BE49-F238E27FC236}">
                  <a16:creationId xmlns:a16="http://schemas.microsoft.com/office/drawing/2014/main" id="{86F089BE-9378-A399-93B8-8A4C2E3C35D8}"/>
                </a:ext>
              </a:extLst>
            </p:cNvPr>
            <p:cNvSpPr/>
            <p:nvPr/>
          </p:nvSpPr>
          <p:spPr>
            <a:xfrm>
              <a:off x="442283" y="1974142"/>
              <a:ext cx="2281106" cy="462766"/>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8" name="Rectangle: Rounded Corners 37">
              <a:extLst>
                <a:ext uri="{FF2B5EF4-FFF2-40B4-BE49-F238E27FC236}">
                  <a16:creationId xmlns:a16="http://schemas.microsoft.com/office/drawing/2014/main" id="{FECF0F08-3016-3336-7409-99DD06AC4CE6}"/>
                </a:ext>
              </a:extLst>
            </p:cNvPr>
            <p:cNvSpPr/>
            <p:nvPr/>
          </p:nvSpPr>
          <p:spPr>
            <a:xfrm>
              <a:off x="3140505" y="1812615"/>
              <a:ext cx="2558642" cy="4087962"/>
            </a:xfrm>
            <a:custGeom>
              <a:avLst/>
              <a:gdLst>
                <a:gd name="connsiteX0" fmla="*/ 0 w 2558642"/>
                <a:gd name="connsiteY0" fmla="*/ 426449 h 4087962"/>
                <a:gd name="connsiteX1" fmla="*/ 426449 w 2558642"/>
                <a:gd name="connsiteY1" fmla="*/ 0 h 4087962"/>
                <a:gd name="connsiteX2" fmla="*/ 960915 w 2558642"/>
                <a:gd name="connsiteY2" fmla="*/ 0 h 4087962"/>
                <a:gd name="connsiteX3" fmla="*/ 1478324 w 2558642"/>
                <a:gd name="connsiteY3" fmla="*/ 0 h 4087962"/>
                <a:gd name="connsiteX4" fmla="*/ 2132193 w 2558642"/>
                <a:gd name="connsiteY4" fmla="*/ 0 h 4087962"/>
                <a:gd name="connsiteX5" fmla="*/ 2558642 w 2558642"/>
                <a:gd name="connsiteY5" fmla="*/ 426449 h 4087962"/>
                <a:gd name="connsiteX6" fmla="*/ 2558642 w 2558642"/>
                <a:gd name="connsiteY6" fmla="*/ 1008761 h 4087962"/>
                <a:gd name="connsiteX7" fmla="*/ 2558642 w 2558642"/>
                <a:gd name="connsiteY7" fmla="*/ 1655773 h 4087962"/>
                <a:gd name="connsiteX8" fmla="*/ 2558642 w 2558642"/>
                <a:gd name="connsiteY8" fmla="*/ 2302786 h 4087962"/>
                <a:gd name="connsiteX9" fmla="*/ 2558642 w 2558642"/>
                <a:gd name="connsiteY9" fmla="*/ 2917448 h 4087962"/>
                <a:gd name="connsiteX10" fmla="*/ 2558642 w 2558642"/>
                <a:gd name="connsiteY10" fmla="*/ 3661513 h 4087962"/>
                <a:gd name="connsiteX11" fmla="*/ 2132193 w 2558642"/>
                <a:gd name="connsiteY11" fmla="*/ 4087962 h 4087962"/>
                <a:gd name="connsiteX12" fmla="*/ 1546554 w 2558642"/>
                <a:gd name="connsiteY12" fmla="*/ 4087962 h 4087962"/>
                <a:gd name="connsiteX13" fmla="*/ 977973 w 2558642"/>
                <a:gd name="connsiteY13" fmla="*/ 4087962 h 4087962"/>
                <a:gd name="connsiteX14" fmla="*/ 426449 w 2558642"/>
                <a:gd name="connsiteY14" fmla="*/ 4087962 h 4087962"/>
                <a:gd name="connsiteX15" fmla="*/ 0 w 2558642"/>
                <a:gd name="connsiteY15" fmla="*/ 3661513 h 4087962"/>
                <a:gd name="connsiteX16" fmla="*/ 0 w 2558642"/>
                <a:gd name="connsiteY16" fmla="*/ 2982150 h 4087962"/>
                <a:gd name="connsiteX17" fmla="*/ 0 w 2558642"/>
                <a:gd name="connsiteY17" fmla="*/ 2432189 h 4087962"/>
                <a:gd name="connsiteX18" fmla="*/ 0 w 2558642"/>
                <a:gd name="connsiteY18" fmla="*/ 1752825 h 4087962"/>
                <a:gd name="connsiteX19" fmla="*/ 0 w 2558642"/>
                <a:gd name="connsiteY19" fmla="*/ 1073462 h 4087962"/>
                <a:gd name="connsiteX20" fmla="*/ 0 w 2558642"/>
                <a:gd name="connsiteY20" fmla="*/ 426449 h 4087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558642" h="4087962" fill="none" extrusionOk="0">
                  <a:moveTo>
                    <a:pt x="0" y="426449"/>
                  </a:moveTo>
                  <a:cubicBezTo>
                    <a:pt x="-48495" y="213662"/>
                    <a:pt x="173430" y="18562"/>
                    <a:pt x="426449" y="0"/>
                  </a:cubicBezTo>
                  <a:cubicBezTo>
                    <a:pt x="615162" y="16183"/>
                    <a:pt x="785505" y="19351"/>
                    <a:pt x="960915" y="0"/>
                  </a:cubicBezTo>
                  <a:cubicBezTo>
                    <a:pt x="1136325" y="-19351"/>
                    <a:pt x="1270736" y="14178"/>
                    <a:pt x="1478324" y="0"/>
                  </a:cubicBezTo>
                  <a:cubicBezTo>
                    <a:pt x="1685912" y="-14178"/>
                    <a:pt x="1984940" y="24488"/>
                    <a:pt x="2132193" y="0"/>
                  </a:cubicBezTo>
                  <a:cubicBezTo>
                    <a:pt x="2355081" y="12861"/>
                    <a:pt x="2530691" y="190175"/>
                    <a:pt x="2558642" y="426449"/>
                  </a:cubicBezTo>
                  <a:cubicBezTo>
                    <a:pt x="2562488" y="698533"/>
                    <a:pt x="2534297" y="892153"/>
                    <a:pt x="2558642" y="1008761"/>
                  </a:cubicBezTo>
                  <a:cubicBezTo>
                    <a:pt x="2582987" y="1125369"/>
                    <a:pt x="2556609" y="1353845"/>
                    <a:pt x="2558642" y="1655773"/>
                  </a:cubicBezTo>
                  <a:cubicBezTo>
                    <a:pt x="2560675" y="1957701"/>
                    <a:pt x="2556959" y="2162282"/>
                    <a:pt x="2558642" y="2302786"/>
                  </a:cubicBezTo>
                  <a:cubicBezTo>
                    <a:pt x="2560325" y="2443290"/>
                    <a:pt x="2545178" y="2768487"/>
                    <a:pt x="2558642" y="2917448"/>
                  </a:cubicBezTo>
                  <a:cubicBezTo>
                    <a:pt x="2572106" y="3066409"/>
                    <a:pt x="2525821" y="3368054"/>
                    <a:pt x="2558642" y="3661513"/>
                  </a:cubicBezTo>
                  <a:cubicBezTo>
                    <a:pt x="2569600" y="3888878"/>
                    <a:pt x="2381986" y="4130090"/>
                    <a:pt x="2132193" y="4087962"/>
                  </a:cubicBezTo>
                  <a:cubicBezTo>
                    <a:pt x="1842835" y="4112104"/>
                    <a:pt x="1835763" y="4083957"/>
                    <a:pt x="1546554" y="4087962"/>
                  </a:cubicBezTo>
                  <a:cubicBezTo>
                    <a:pt x="1257345" y="4091967"/>
                    <a:pt x="1235198" y="4068242"/>
                    <a:pt x="977973" y="4087962"/>
                  </a:cubicBezTo>
                  <a:cubicBezTo>
                    <a:pt x="720748" y="4107682"/>
                    <a:pt x="585033" y="4078487"/>
                    <a:pt x="426449" y="4087962"/>
                  </a:cubicBezTo>
                  <a:cubicBezTo>
                    <a:pt x="163473" y="4103675"/>
                    <a:pt x="20396" y="3889460"/>
                    <a:pt x="0" y="3661513"/>
                  </a:cubicBezTo>
                  <a:cubicBezTo>
                    <a:pt x="-25587" y="3471093"/>
                    <a:pt x="28362" y="3191023"/>
                    <a:pt x="0" y="2982150"/>
                  </a:cubicBezTo>
                  <a:cubicBezTo>
                    <a:pt x="-28362" y="2773277"/>
                    <a:pt x="13170" y="2689172"/>
                    <a:pt x="0" y="2432189"/>
                  </a:cubicBezTo>
                  <a:cubicBezTo>
                    <a:pt x="-13170" y="2175206"/>
                    <a:pt x="22591" y="1973585"/>
                    <a:pt x="0" y="1752825"/>
                  </a:cubicBezTo>
                  <a:cubicBezTo>
                    <a:pt x="-22591" y="1532065"/>
                    <a:pt x="-30296" y="1222069"/>
                    <a:pt x="0" y="1073462"/>
                  </a:cubicBezTo>
                  <a:cubicBezTo>
                    <a:pt x="30296" y="924855"/>
                    <a:pt x="18313" y="687837"/>
                    <a:pt x="0" y="426449"/>
                  </a:cubicBezTo>
                  <a:close/>
                </a:path>
                <a:path w="2558642" h="4087962" stroke="0" extrusionOk="0">
                  <a:moveTo>
                    <a:pt x="0" y="426449"/>
                  </a:moveTo>
                  <a:cubicBezTo>
                    <a:pt x="-17933" y="143471"/>
                    <a:pt x="192739" y="-36805"/>
                    <a:pt x="426449" y="0"/>
                  </a:cubicBezTo>
                  <a:cubicBezTo>
                    <a:pt x="662727" y="7497"/>
                    <a:pt x="775469" y="-11770"/>
                    <a:pt x="1029145" y="0"/>
                  </a:cubicBezTo>
                  <a:cubicBezTo>
                    <a:pt x="1282821" y="11770"/>
                    <a:pt x="1294132" y="1552"/>
                    <a:pt x="1546554" y="0"/>
                  </a:cubicBezTo>
                  <a:cubicBezTo>
                    <a:pt x="1798976" y="-1552"/>
                    <a:pt x="1966887" y="-11237"/>
                    <a:pt x="2132193" y="0"/>
                  </a:cubicBezTo>
                  <a:cubicBezTo>
                    <a:pt x="2361611" y="43997"/>
                    <a:pt x="2583606" y="240382"/>
                    <a:pt x="2558642" y="426449"/>
                  </a:cubicBezTo>
                  <a:cubicBezTo>
                    <a:pt x="2572864" y="774013"/>
                    <a:pt x="2586080" y="802425"/>
                    <a:pt x="2558642" y="1138163"/>
                  </a:cubicBezTo>
                  <a:cubicBezTo>
                    <a:pt x="2531204" y="1473901"/>
                    <a:pt x="2549336" y="1501974"/>
                    <a:pt x="2558642" y="1785176"/>
                  </a:cubicBezTo>
                  <a:cubicBezTo>
                    <a:pt x="2567948" y="2068378"/>
                    <a:pt x="2583270" y="2172921"/>
                    <a:pt x="2558642" y="2432189"/>
                  </a:cubicBezTo>
                  <a:cubicBezTo>
                    <a:pt x="2534014" y="2691457"/>
                    <a:pt x="2564934" y="2785304"/>
                    <a:pt x="2558642" y="3046851"/>
                  </a:cubicBezTo>
                  <a:cubicBezTo>
                    <a:pt x="2552350" y="3308398"/>
                    <a:pt x="2536516" y="3473850"/>
                    <a:pt x="2558642" y="3661513"/>
                  </a:cubicBezTo>
                  <a:cubicBezTo>
                    <a:pt x="2537906" y="3913280"/>
                    <a:pt x="2321989" y="4099875"/>
                    <a:pt x="2132193" y="4087962"/>
                  </a:cubicBezTo>
                  <a:cubicBezTo>
                    <a:pt x="1849792" y="4105692"/>
                    <a:pt x="1664320" y="4090596"/>
                    <a:pt x="1546554" y="4087962"/>
                  </a:cubicBezTo>
                  <a:cubicBezTo>
                    <a:pt x="1428788" y="4085328"/>
                    <a:pt x="1246123" y="4096379"/>
                    <a:pt x="1029145" y="4087962"/>
                  </a:cubicBezTo>
                  <a:cubicBezTo>
                    <a:pt x="812167" y="4079545"/>
                    <a:pt x="629443" y="4077458"/>
                    <a:pt x="426449" y="4087962"/>
                  </a:cubicBezTo>
                  <a:cubicBezTo>
                    <a:pt x="169122" y="4036106"/>
                    <a:pt x="8510" y="3871758"/>
                    <a:pt x="0" y="3661513"/>
                  </a:cubicBezTo>
                  <a:cubicBezTo>
                    <a:pt x="13092" y="3427666"/>
                    <a:pt x="-12909" y="3250218"/>
                    <a:pt x="0" y="3079201"/>
                  </a:cubicBezTo>
                  <a:cubicBezTo>
                    <a:pt x="12909" y="2908184"/>
                    <a:pt x="-24129" y="2736393"/>
                    <a:pt x="0" y="2496890"/>
                  </a:cubicBezTo>
                  <a:cubicBezTo>
                    <a:pt x="24129" y="2257387"/>
                    <a:pt x="2751" y="2058248"/>
                    <a:pt x="0" y="1785176"/>
                  </a:cubicBezTo>
                  <a:cubicBezTo>
                    <a:pt x="-2751" y="1512104"/>
                    <a:pt x="-11010" y="1327777"/>
                    <a:pt x="0" y="1073462"/>
                  </a:cubicBezTo>
                  <a:cubicBezTo>
                    <a:pt x="11010" y="819147"/>
                    <a:pt x="26079" y="741933"/>
                    <a:pt x="0" y="426449"/>
                  </a:cubicBezTo>
                  <a:close/>
                </a:path>
              </a:pathLst>
            </a:custGeom>
            <a:solidFill>
              <a:schemeClr val="bg1"/>
            </a:solidFill>
            <a:ln w="28575">
              <a:solidFill>
                <a:srgbClr val="A81F27"/>
              </a:solidFill>
              <a:prstDash val="dashDot"/>
              <a:extLst>
                <a:ext uri="{C807C97D-BFC1-408E-A445-0C87EB9F89A2}">
                  <ask:lineSketchStyleProps xmlns:ask="http://schemas.microsoft.com/office/drawing/2018/sketchyshapes" sd="2344115641">
                    <a:prstGeom prst="round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9" name="Rectangle: Rounded Corners 38">
              <a:extLst>
                <a:ext uri="{FF2B5EF4-FFF2-40B4-BE49-F238E27FC236}">
                  <a16:creationId xmlns:a16="http://schemas.microsoft.com/office/drawing/2014/main" id="{7F35738A-C5C9-9D27-1871-D2C25E6955C3}"/>
                </a:ext>
              </a:extLst>
            </p:cNvPr>
            <p:cNvSpPr/>
            <p:nvPr/>
          </p:nvSpPr>
          <p:spPr>
            <a:xfrm>
              <a:off x="3250998" y="1992865"/>
              <a:ext cx="2281106" cy="483591"/>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Rounded Corners 39">
              <a:extLst>
                <a:ext uri="{FF2B5EF4-FFF2-40B4-BE49-F238E27FC236}">
                  <a16:creationId xmlns:a16="http://schemas.microsoft.com/office/drawing/2014/main" id="{82B63744-2DFE-2CCB-B272-42D26944E3E4}"/>
                </a:ext>
              </a:extLst>
            </p:cNvPr>
            <p:cNvSpPr/>
            <p:nvPr/>
          </p:nvSpPr>
          <p:spPr>
            <a:xfrm>
              <a:off x="3273296" y="2616328"/>
              <a:ext cx="2281106" cy="808229"/>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1" name="Rectangle: Rounded Corners 40">
              <a:extLst>
                <a:ext uri="{FF2B5EF4-FFF2-40B4-BE49-F238E27FC236}">
                  <a16:creationId xmlns:a16="http://schemas.microsoft.com/office/drawing/2014/main" id="{B140E0DD-3718-C67D-2AC2-048E380AD327}"/>
                </a:ext>
              </a:extLst>
            </p:cNvPr>
            <p:cNvSpPr/>
            <p:nvPr/>
          </p:nvSpPr>
          <p:spPr>
            <a:xfrm>
              <a:off x="3299377" y="3549705"/>
              <a:ext cx="2281106" cy="693500"/>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2" name="Rectangle: Rounded Corners 41">
              <a:extLst>
                <a:ext uri="{FF2B5EF4-FFF2-40B4-BE49-F238E27FC236}">
                  <a16:creationId xmlns:a16="http://schemas.microsoft.com/office/drawing/2014/main" id="{C102AF32-8E43-E357-EFA7-CE022E22CE83}"/>
                </a:ext>
              </a:extLst>
            </p:cNvPr>
            <p:cNvSpPr/>
            <p:nvPr/>
          </p:nvSpPr>
          <p:spPr>
            <a:xfrm>
              <a:off x="468425" y="5217693"/>
              <a:ext cx="2281106" cy="643833"/>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3" name="Rectangle: Rounded Corners 42">
              <a:extLst>
                <a:ext uri="{FF2B5EF4-FFF2-40B4-BE49-F238E27FC236}">
                  <a16:creationId xmlns:a16="http://schemas.microsoft.com/office/drawing/2014/main" id="{B7AE0481-8BD1-0887-882A-C48254DDCC2A}"/>
                </a:ext>
              </a:extLst>
            </p:cNvPr>
            <p:cNvSpPr/>
            <p:nvPr/>
          </p:nvSpPr>
          <p:spPr>
            <a:xfrm>
              <a:off x="3293270" y="5086992"/>
              <a:ext cx="2281106" cy="674346"/>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Rounded Corners 43">
              <a:extLst>
                <a:ext uri="{FF2B5EF4-FFF2-40B4-BE49-F238E27FC236}">
                  <a16:creationId xmlns:a16="http://schemas.microsoft.com/office/drawing/2014/main" id="{81D078E8-E7EF-4E26-9B4F-D5BED7CB2299}"/>
                </a:ext>
              </a:extLst>
            </p:cNvPr>
            <p:cNvSpPr/>
            <p:nvPr/>
          </p:nvSpPr>
          <p:spPr>
            <a:xfrm>
              <a:off x="6095888" y="1999056"/>
              <a:ext cx="2281106" cy="573433"/>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5" name="Rectangle: Rounded Corners 44">
              <a:extLst>
                <a:ext uri="{FF2B5EF4-FFF2-40B4-BE49-F238E27FC236}">
                  <a16:creationId xmlns:a16="http://schemas.microsoft.com/office/drawing/2014/main" id="{806BD9FA-88F5-3829-7223-1D8DA194EEF2}"/>
                </a:ext>
              </a:extLst>
            </p:cNvPr>
            <p:cNvSpPr/>
            <p:nvPr/>
          </p:nvSpPr>
          <p:spPr>
            <a:xfrm>
              <a:off x="6103589" y="2754813"/>
              <a:ext cx="2281106" cy="526852"/>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6" name="Rectangle: Rounded Corners 45">
              <a:extLst>
                <a:ext uri="{FF2B5EF4-FFF2-40B4-BE49-F238E27FC236}">
                  <a16:creationId xmlns:a16="http://schemas.microsoft.com/office/drawing/2014/main" id="{93CCE3CF-D004-D776-27D5-F9642168ABD9}"/>
                </a:ext>
              </a:extLst>
            </p:cNvPr>
            <p:cNvSpPr/>
            <p:nvPr/>
          </p:nvSpPr>
          <p:spPr>
            <a:xfrm>
              <a:off x="6102109" y="3480411"/>
              <a:ext cx="2281106" cy="634191"/>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Rounded Corners 46">
              <a:extLst>
                <a:ext uri="{FF2B5EF4-FFF2-40B4-BE49-F238E27FC236}">
                  <a16:creationId xmlns:a16="http://schemas.microsoft.com/office/drawing/2014/main" id="{E63F273F-DFBC-3288-AB1C-AA58FE3A45D8}"/>
                </a:ext>
              </a:extLst>
            </p:cNvPr>
            <p:cNvSpPr/>
            <p:nvPr/>
          </p:nvSpPr>
          <p:spPr>
            <a:xfrm>
              <a:off x="8683079" y="1795831"/>
              <a:ext cx="2558642" cy="3131371"/>
            </a:xfrm>
            <a:prstGeom prst="roundRect">
              <a:avLst/>
            </a:prstGeom>
            <a:solidFill>
              <a:schemeClr val="bg1"/>
            </a:solidFill>
            <a:ln w="28575">
              <a:solidFill>
                <a:srgbClr val="A81F27"/>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Rounded Corners 47">
              <a:extLst>
                <a:ext uri="{FF2B5EF4-FFF2-40B4-BE49-F238E27FC236}">
                  <a16:creationId xmlns:a16="http://schemas.microsoft.com/office/drawing/2014/main" id="{B58C14F9-2055-EB32-CCBC-2B10B4BD488C}"/>
                </a:ext>
              </a:extLst>
            </p:cNvPr>
            <p:cNvSpPr/>
            <p:nvPr/>
          </p:nvSpPr>
          <p:spPr>
            <a:xfrm>
              <a:off x="8872593" y="2013307"/>
              <a:ext cx="2281106" cy="655612"/>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Rounded Corners 48">
              <a:extLst>
                <a:ext uri="{FF2B5EF4-FFF2-40B4-BE49-F238E27FC236}">
                  <a16:creationId xmlns:a16="http://schemas.microsoft.com/office/drawing/2014/main" id="{0AD307CB-A054-4CCA-17FD-03BE60AB3930}"/>
                </a:ext>
              </a:extLst>
            </p:cNvPr>
            <p:cNvSpPr/>
            <p:nvPr/>
          </p:nvSpPr>
          <p:spPr>
            <a:xfrm>
              <a:off x="8848856" y="2841290"/>
              <a:ext cx="2281106" cy="918938"/>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Rounded Corners 49">
              <a:extLst>
                <a:ext uri="{FF2B5EF4-FFF2-40B4-BE49-F238E27FC236}">
                  <a16:creationId xmlns:a16="http://schemas.microsoft.com/office/drawing/2014/main" id="{FCBCD5A4-444C-52DF-1747-6D48FD86F1FF}"/>
                </a:ext>
              </a:extLst>
            </p:cNvPr>
            <p:cNvSpPr/>
            <p:nvPr/>
          </p:nvSpPr>
          <p:spPr>
            <a:xfrm>
              <a:off x="8879014" y="3938086"/>
              <a:ext cx="2281106" cy="840767"/>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Arrow: Right 67">
              <a:extLst>
                <a:ext uri="{FF2B5EF4-FFF2-40B4-BE49-F238E27FC236}">
                  <a16:creationId xmlns:a16="http://schemas.microsoft.com/office/drawing/2014/main" id="{CDA9EDFC-D36E-43A4-49D1-0188904B15A1}"/>
                </a:ext>
              </a:extLst>
            </p:cNvPr>
            <p:cNvSpPr/>
            <p:nvPr/>
          </p:nvSpPr>
          <p:spPr>
            <a:xfrm>
              <a:off x="2806556" y="2489706"/>
              <a:ext cx="458860" cy="265276"/>
            </a:xfrm>
            <a:prstGeom prst="rightArrow">
              <a:avLst/>
            </a:prstGeom>
            <a:solidFill>
              <a:srgbClr val="537F8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Arrow: Right 70">
              <a:extLst>
                <a:ext uri="{FF2B5EF4-FFF2-40B4-BE49-F238E27FC236}">
                  <a16:creationId xmlns:a16="http://schemas.microsoft.com/office/drawing/2014/main" id="{BEE69297-1930-1963-2F60-81B6BE307F49}"/>
                </a:ext>
              </a:extLst>
            </p:cNvPr>
            <p:cNvSpPr/>
            <p:nvPr/>
          </p:nvSpPr>
          <p:spPr>
            <a:xfrm>
              <a:off x="2792138" y="3305719"/>
              <a:ext cx="458860" cy="265276"/>
            </a:xfrm>
            <a:prstGeom prst="rightArrow">
              <a:avLst/>
            </a:prstGeom>
            <a:solidFill>
              <a:srgbClr val="537F8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Arrow: Right 71">
              <a:extLst>
                <a:ext uri="{FF2B5EF4-FFF2-40B4-BE49-F238E27FC236}">
                  <a16:creationId xmlns:a16="http://schemas.microsoft.com/office/drawing/2014/main" id="{F0799382-3FFA-8D04-1C52-0FD53A1FFBD2}"/>
                </a:ext>
              </a:extLst>
            </p:cNvPr>
            <p:cNvSpPr/>
            <p:nvPr/>
          </p:nvSpPr>
          <p:spPr>
            <a:xfrm>
              <a:off x="2799347" y="4049955"/>
              <a:ext cx="458860" cy="265276"/>
            </a:xfrm>
            <a:prstGeom prst="rightArrow">
              <a:avLst/>
            </a:prstGeom>
            <a:solidFill>
              <a:srgbClr val="537F8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Arrow: Right 72">
              <a:extLst>
                <a:ext uri="{FF2B5EF4-FFF2-40B4-BE49-F238E27FC236}">
                  <a16:creationId xmlns:a16="http://schemas.microsoft.com/office/drawing/2014/main" id="{3ABCA445-5F77-0740-6009-907339EC00CE}"/>
                </a:ext>
              </a:extLst>
            </p:cNvPr>
            <p:cNvSpPr/>
            <p:nvPr/>
          </p:nvSpPr>
          <p:spPr>
            <a:xfrm>
              <a:off x="2806556" y="4839486"/>
              <a:ext cx="458860" cy="265276"/>
            </a:xfrm>
            <a:prstGeom prst="rightArrow">
              <a:avLst/>
            </a:prstGeom>
            <a:solidFill>
              <a:srgbClr val="537F8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Arrow: Right 73">
              <a:extLst>
                <a:ext uri="{FF2B5EF4-FFF2-40B4-BE49-F238E27FC236}">
                  <a16:creationId xmlns:a16="http://schemas.microsoft.com/office/drawing/2014/main" id="{DC9C2250-0787-81B1-C8D7-500B9843AC1A}"/>
                </a:ext>
              </a:extLst>
            </p:cNvPr>
            <p:cNvSpPr/>
            <p:nvPr/>
          </p:nvSpPr>
          <p:spPr>
            <a:xfrm>
              <a:off x="5617740" y="2489706"/>
              <a:ext cx="458860" cy="265276"/>
            </a:xfrm>
            <a:prstGeom prst="rightArrow">
              <a:avLst/>
            </a:prstGeom>
            <a:solidFill>
              <a:srgbClr val="537F8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Arrow: Right 74">
              <a:extLst>
                <a:ext uri="{FF2B5EF4-FFF2-40B4-BE49-F238E27FC236}">
                  <a16:creationId xmlns:a16="http://schemas.microsoft.com/office/drawing/2014/main" id="{6806168F-0E57-E50A-772D-72FAFCBA7237}"/>
                </a:ext>
              </a:extLst>
            </p:cNvPr>
            <p:cNvSpPr/>
            <p:nvPr/>
          </p:nvSpPr>
          <p:spPr>
            <a:xfrm>
              <a:off x="5587417" y="3305494"/>
              <a:ext cx="458860" cy="265276"/>
            </a:xfrm>
            <a:prstGeom prst="rightArrow">
              <a:avLst/>
            </a:prstGeom>
            <a:solidFill>
              <a:srgbClr val="537F8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Arrow: Right 75">
              <a:extLst>
                <a:ext uri="{FF2B5EF4-FFF2-40B4-BE49-F238E27FC236}">
                  <a16:creationId xmlns:a16="http://schemas.microsoft.com/office/drawing/2014/main" id="{C77D82A2-7BF2-B52D-87D0-EA34B37980AC}"/>
                </a:ext>
              </a:extLst>
            </p:cNvPr>
            <p:cNvSpPr/>
            <p:nvPr/>
          </p:nvSpPr>
          <p:spPr>
            <a:xfrm>
              <a:off x="8438449" y="2525477"/>
              <a:ext cx="458860" cy="265276"/>
            </a:xfrm>
            <a:prstGeom prst="rightArrow">
              <a:avLst/>
            </a:prstGeom>
            <a:solidFill>
              <a:srgbClr val="537F8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Arrow: Right 76">
              <a:extLst>
                <a:ext uri="{FF2B5EF4-FFF2-40B4-BE49-F238E27FC236}">
                  <a16:creationId xmlns:a16="http://schemas.microsoft.com/office/drawing/2014/main" id="{77E5DA8A-27F9-97EC-AB6B-166417DAB252}"/>
                </a:ext>
              </a:extLst>
            </p:cNvPr>
            <p:cNvSpPr/>
            <p:nvPr/>
          </p:nvSpPr>
          <p:spPr>
            <a:xfrm>
              <a:off x="8439193" y="3316618"/>
              <a:ext cx="458860" cy="265276"/>
            </a:xfrm>
            <a:prstGeom prst="rightArrow">
              <a:avLst/>
            </a:prstGeom>
            <a:solidFill>
              <a:srgbClr val="537F8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9" name="Straight Arrow Connector 78">
              <a:extLst>
                <a:ext uri="{FF2B5EF4-FFF2-40B4-BE49-F238E27FC236}">
                  <a16:creationId xmlns:a16="http://schemas.microsoft.com/office/drawing/2014/main" id="{5D05DB3A-475E-F59D-331A-2F40333CC54F}"/>
                </a:ext>
              </a:extLst>
            </p:cNvPr>
            <p:cNvCxnSpPr>
              <a:cxnSpLocks/>
            </p:cNvCxnSpPr>
            <p:nvPr/>
          </p:nvCxnSpPr>
          <p:spPr>
            <a:xfrm>
              <a:off x="1620057" y="2439109"/>
              <a:ext cx="0" cy="194748"/>
            </a:xfrm>
            <a:prstGeom prst="straightConnector1">
              <a:avLst/>
            </a:prstGeom>
            <a:ln w="28575">
              <a:solidFill>
                <a:srgbClr val="537F82"/>
              </a:solidFill>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A264299D-0B65-FFAE-052B-1AE9FC7D0027}"/>
                </a:ext>
              </a:extLst>
            </p:cNvPr>
            <p:cNvCxnSpPr>
              <a:cxnSpLocks/>
            </p:cNvCxnSpPr>
            <p:nvPr/>
          </p:nvCxnSpPr>
          <p:spPr>
            <a:xfrm>
              <a:off x="4448085" y="4252348"/>
              <a:ext cx="0" cy="189611"/>
            </a:xfrm>
            <a:prstGeom prst="straightConnector1">
              <a:avLst/>
            </a:prstGeom>
            <a:ln w="28575">
              <a:solidFill>
                <a:srgbClr val="537F82"/>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BF675286-7892-2013-D08B-EF4A3EF940F7}"/>
                </a:ext>
              </a:extLst>
            </p:cNvPr>
            <p:cNvCxnSpPr>
              <a:cxnSpLocks/>
            </p:cNvCxnSpPr>
            <p:nvPr/>
          </p:nvCxnSpPr>
          <p:spPr>
            <a:xfrm>
              <a:off x="1624951" y="2909499"/>
              <a:ext cx="0" cy="189611"/>
            </a:xfrm>
            <a:prstGeom prst="straightConnector1">
              <a:avLst/>
            </a:prstGeom>
            <a:ln w="28575">
              <a:solidFill>
                <a:srgbClr val="537F82"/>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7D5F5833-438A-BCBB-D28A-31D1B0969658}"/>
                </a:ext>
              </a:extLst>
            </p:cNvPr>
            <p:cNvCxnSpPr>
              <a:cxnSpLocks/>
            </p:cNvCxnSpPr>
            <p:nvPr/>
          </p:nvCxnSpPr>
          <p:spPr>
            <a:xfrm>
              <a:off x="4402823" y="2430671"/>
              <a:ext cx="0" cy="189611"/>
            </a:xfrm>
            <a:prstGeom prst="straightConnector1">
              <a:avLst/>
            </a:prstGeom>
            <a:ln w="28575">
              <a:solidFill>
                <a:srgbClr val="537F82"/>
              </a:solidFill>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3A05B317-62D9-2D51-AE25-6F48B47A9608}"/>
                </a:ext>
              </a:extLst>
            </p:cNvPr>
            <p:cNvCxnSpPr>
              <a:cxnSpLocks/>
            </p:cNvCxnSpPr>
            <p:nvPr/>
          </p:nvCxnSpPr>
          <p:spPr>
            <a:xfrm>
              <a:off x="1571676" y="5044701"/>
              <a:ext cx="0" cy="189611"/>
            </a:xfrm>
            <a:prstGeom prst="straightConnector1">
              <a:avLst/>
            </a:prstGeom>
            <a:ln w="28575">
              <a:solidFill>
                <a:srgbClr val="537F82"/>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6E4DED86-4DAA-817F-9B9E-4F16D24CD319}"/>
                </a:ext>
              </a:extLst>
            </p:cNvPr>
            <p:cNvCxnSpPr>
              <a:cxnSpLocks/>
            </p:cNvCxnSpPr>
            <p:nvPr/>
          </p:nvCxnSpPr>
          <p:spPr>
            <a:xfrm>
              <a:off x="1630095" y="3657120"/>
              <a:ext cx="0" cy="189611"/>
            </a:xfrm>
            <a:prstGeom prst="straightConnector1">
              <a:avLst/>
            </a:prstGeom>
            <a:ln w="28575">
              <a:solidFill>
                <a:srgbClr val="537F82"/>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DD32D342-157D-A01C-8175-AA302FD996BC}"/>
                </a:ext>
              </a:extLst>
            </p:cNvPr>
            <p:cNvCxnSpPr>
              <a:cxnSpLocks/>
            </p:cNvCxnSpPr>
            <p:nvPr/>
          </p:nvCxnSpPr>
          <p:spPr>
            <a:xfrm>
              <a:off x="4386857" y="4969289"/>
              <a:ext cx="0" cy="189611"/>
            </a:xfrm>
            <a:prstGeom prst="straightConnector1">
              <a:avLst/>
            </a:prstGeom>
            <a:ln w="28575">
              <a:solidFill>
                <a:srgbClr val="537F82"/>
              </a:solidFill>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a:extLst>
                <a:ext uri="{FF2B5EF4-FFF2-40B4-BE49-F238E27FC236}">
                  <a16:creationId xmlns:a16="http://schemas.microsoft.com/office/drawing/2014/main" id="{51273382-A017-DB10-F765-CDDE06415BBB}"/>
                </a:ext>
              </a:extLst>
            </p:cNvPr>
            <p:cNvCxnSpPr>
              <a:cxnSpLocks/>
            </p:cNvCxnSpPr>
            <p:nvPr/>
          </p:nvCxnSpPr>
          <p:spPr>
            <a:xfrm>
              <a:off x="7185689" y="2593826"/>
              <a:ext cx="0" cy="189611"/>
            </a:xfrm>
            <a:prstGeom prst="straightConnector1">
              <a:avLst/>
            </a:prstGeom>
            <a:ln w="28575">
              <a:solidFill>
                <a:srgbClr val="537F82"/>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8923A181-89DA-C1B8-E94C-E92A6C14855F}"/>
                </a:ext>
              </a:extLst>
            </p:cNvPr>
            <p:cNvCxnSpPr>
              <a:cxnSpLocks/>
            </p:cNvCxnSpPr>
            <p:nvPr/>
          </p:nvCxnSpPr>
          <p:spPr>
            <a:xfrm>
              <a:off x="7187380" y="3294672"/>
              <a:ext cx="0" cy="189611"/>
            </a:xfrm>
            <a:prstGeom prst="straightConnector1">
              <a:avLst/>
            </a:prstGeom>
            <a:ln w="28575">
              <a:solidFill>
                <a:srgbClr val="537F82"/>
              </a:solidFill>
              <a:tailEnd type="triangle"/>
            </a:ln>
          </p:spPr>
          <p:style>
            <a:lnRef idx="1">
              <a:schemeClr val="accent1"/>
            </a:lnRef>
            <a:fillRef idx="0">
              <a:schemeClr val="accent1"/>
            </a:fillRef>
            <a:effectRef idx="0">
              <a:schemeClr val="accent1"/>
            </a:effectRef>
            <a:fontRef idx="minor">
              <a:schemeClr val="tx1"/>
            </a:fontRef>
          </p:style>
        </p:cxnSp>
        <p:cxnSp>
          <p:nvCxnSpPr>
            <p:cNvPr id="91" name="Straight Arrow Connector 90">
              <a:extLst>
                <a:ext uri="{FF2B5EF4-FFF2-40B4-BE49-F238E27FC236}">
                  <a16:creationId xmlns:a16="http://schemas.microsoft.com/office/drawing/2014/main" id="{F725FAE2-3BC2-311F-6725-02B77ADD398C}"/>
                </a:ext>
              </a:extLst>
            </p:cNvPr>
            <p:cNvCxnSpPr>
              <a:cxnSpLocks/>
            </p:cNvCxnSpPr>
            <p:nvPr/>
          </p:nvCxnSpPr>
          <p:spPr>
            <a:xfrm>
              <a:off x="9969014" y="2673218"/>
              <a:ext cx="0" cy="189611"/>
            </a:xfrm>
            <a:prstGeom prst="straightConnector1">
              <a:avLst/>
            </a:prstGeom>
            <a:ln w="28575">
              <a:solidFill>
                <a:srgbClr val="537F82"/>
              </a:solidFill>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a:extLst>
                <a:ext uri="{FF2B5EF4-FFF2-40B4-BE49-F238E27FC236}">
                  <a16:creationId xmlns:a16="http://schemas.microsoft.com/office/drawing/2014/main" id="{9B4015BE-BE3B-6285-B8E6-83B73202E663}"/>
                </a:ext>
              </a:extLst>
            </p:cNvPr>
            <p:cNvCxnSpPr>
              <a:cxnSpLocks/>
            </p:cNvCxnSpPr>
            <p:nvPr/>
          </p:nvCxnSpPr>
          <p:spPr>
            <a:xfrm>
              <a:off x="9986283" y="3766077"/>
              <a:ext cx="0" cy="189611"/>
            </a:xfrm>
            <a:prstGeom prst="straightConnector1">
              <a:avLst/>
            </a:prstGeom>
            <a:ln w="28575">
              <a:solidFill>
                <a:srgbClr val="537F82"/>
              </a:solidFill>
              <a:tailEnd type="triangle"/>
            </a:ln>
          </p:spPr>
          <p:style>
            <a:lnRef idx="1">
              <a:schemeClr val="accent1"/>
            </a:lnRef>
            <a:fillRef idx="0">
              <a:schemeClr val="accent1"/>
            </a:fillRef>
            <a:effectRef idx="0">
              <a:schemeClr val="accent1"/>
            </a:effectRef>
            <a:fontRef idx="minor">
              <a:schemeClr val="tx1"/>
            </a:fontRef>
          </p:style>
        </p:cxnSp>
        <p:grpSp>
          <p:nvGrpSpPr>
            <p:cNvPr id="27" name="Group 26">
              <a:extLst>
                <a:ext uri="{FF2B5EF4-FFF2-40B4-BE49-F238E27FC236}">
                  <a16:creationId xmlns:a16="http://schemas.microsoft.com/office/drawing/2014/main" id="{0054AE5A-25D1-2566-C716-E5CE37AD40D0}"/>
                </a:ext>
              </a:extLst>
            </p:cNvPr>
            <p:cNvGrpSpPr/>
            <p:nvPr/>
          </p:nvGrpSpPr>
          <p:grpSpPr>
            <a:xfrm>
              <a:off x="331716" y="173267"/>
              <a:ext cx="11745984" cy="1506476"/>
              <a:chOff x="331716" y="173267"/>
              <a:chExt cx="11745984" cy="1506476"/>
            </a:xfrm>
          </p:grpSpPr>
          <p:pic>
            <p:nvPicPr>
              <p:cNvPr id="5" name="Picture 4" descr="Icon&#10;&#10;Description automatically generated">
                <a:extLst>
                  <a:ext uri="{FF2B5EF4-FFF2-40B4-BE49-F238E27FC236}">
                    <a16:creationId xmlns:a16="http://schemas.microsoft.com/office/drawing/2014/main" id="{2B8241A9-99A1-6118-3A29-EA34A74DAB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2225" y="173267"/>
                <a:ext cx="1895475" cy="508844"/>
              </a:xfrm>
              <a:prstGeom prst="rect">
                <a:avLst/>
              </a:prstGeom>
            </p:spPr>
          </p:pic>
          <p:sp>
            <p:nvSpPr>
              <p:cNvPr id="7" name="Rectangle: Rounded Corners 6">
                <a:extLst>
                  <a:ext uri="{FF2B5EF4-FFF2-40B4-BE49-F238E27FC236}">
                    <a16:creationId xmlns:a16="http://schemas.microsoft.com/office/drawing/2014/main" id="{19D8B3CA-B7C8-F6D1-CB56-CB45DFA8EA18}"/>
                  </a:ext>
                </a:extLst>
              </p:cNvPr>
              <p:cNvSpPr/>
              <p:nvPr/>
            </p:nvSpPr>
            <p:spPr>
              <a:xfrm>
                <a:off x="352338" y="173267"/>
                <a:ext cx="3103926" cy="707577"/>
              </a:xfrm>
              <a:prstGeom prst="roundRect">
                <a:avLst/>
              </a:prstGeom>
              <a:solidFill>
                <a:schemeClr val="bg1"/>
              </a:solid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28D1857C-8C01-A061-7A2B-7EF52EF024B6}"/>
                  </a:ext>
                </a:extLst>
              </p:cNvPr>
              <p:cNvSpPr txBox="1"/>
              <p:nvPr/>
            </p:nvSpPr>
            <p:spPr>
              <a:xfrm>
                <a:off x="419450" y="296222"/>
                <a:ext cx="2793534" cy="461665"/>
              </a:xfrm>
              <a:prstGeom prst="rect">
                <a:avLst/>
              </a:prstGeom>
              <a:noFill/>
            </p:spPr>
            <p:txBody>
              <a:bodyPr wrap="square" rtlCol="0">
                <a:spAutoFit/>
              </a:bodyPr>
              <a:lstStyle/>
              <a:p>
                <a:r>
                  <a:rPr lang="en-GB" sz="1200" dirty="0">
                    <a:solidFill>
                      <a:srgbClr val="A81F27"/>
                    </a:solidFill>
                    <a:latin typeface="Gotham Bold" pitchFamily="50" charset="0"/>
                    <a:cs typeface="Gotham Bold" pitchFamily="50" charset="0"/>
                  </a:rPr>
                  <a:t>Ongoing Independent Learning:</a:t>
                </a:r>
              </a:p>
              <a:p>
                <a:r>
                  <a:rPr lang="en-GB" sz="1200" dirty="0">
                    <a:solidFill>
                      <a:srgbClr val="A81F27"/>
                    </a:solidFill>
                    <a:latin typeface="Gotham Bold" pitchFamily="50" charset="0"/>
                    <a:cs typeface="Gotham Bold" pitchFamily="50" charset="0"/>
                  </a:rPr>
                  <a:t>Chemistry </a:t>
                </a:r>
              </a:p>
            </p:txBody>
          </p:sp>
          <p:sp>
            <p:nvSpPr>
              <p:cNvPr id="10" name="Rectangle: Rounded Corners 9">
                <a:extLst>
                  <a:ext uri="{FF2B5EF4-FFF2-40B4-BE49-F238E27FC236}">
                    <a16:creationId xmlns:a16="http://schemas.microsoft.com/office/drawing/2014/main" id="{FF5E80F1-DEE4-1710-F596-B029B9E0DFAB}"/>
                  </a:ext>
                </a:extLst>
              </p:cNvPr>
              <p:cNvSpPr/>
              <p:nvPr/>
            </p:nvSpPr>
            <p:spPr>
              <a:xfrm>
                <a:off x="331716" y="972166"/>
                <a:ext cx="2558642" cy="707577"/>
              </a:xfrm>
              <a:prstGeom prst="roundRect">
                <a:avLst/>
              </a:prstGeom>
              <a:solidFill>
                <a:srgbClr val="A31C71"/>
              </a:solidFill>
              <a:ln w="28575">
                <a:solidFill>
                  <a:srgbClr val="A31C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A31C71"/>
                  </a:solidFill>
                </a:endParaRPr>
              </a:p>
            </p:txBody>
          </p:sp>
          <p:sp>
            <p:nvSpPr>
              <p:cNvPr id="11" name="Rectangle: Rounded Corners 10">
                <a:extLst>
                  <a:ext uri="{FF2B5EF4-FFF2-40B4-BE49-F238E27FC236}">
                    <a16:creationId xmlns:a16="http://schemas.microsoft.com/office/drawing/2014/main" id="{08CE2960-9EE4-7618-4409-F2675DBBB5FF}"/>
                  </a:ext>
                </a:extLst>
              </p:cNvPr>
              <p:cNvSpPr/>
              <p:nvPr/>
            </p:nvSpPr>
            <p:spPr>
              <a:xfrm>
                <a:off x="3147270" y="953360"/>
                <a:ext cx="2558642" cy="707577"/>
              </a:xfrm>
              <a:prstGeom prst="roundRect">
                <a:avLst/>
              </a:prstGeom>
              <a:solidFill>
                <a:srgbClr val="D70073"/>
              </a:solidFill>
              <a:ln w="28575">
                <a:solidFill>
                  <a:srgbClr val="D700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Rounded Corners 11">
                <a:extLst>
                  <a:ext uri="{FF2B5EF4-FFF2-40B4-BE49-F238E27FC236}">
                    <a16:creationId xmlns:a16="http://schemas.microsoft.com/office/drawing/2014/main" id="{283748BE-237B-1521-C91A-15961A06F1FF}"/>
                  </a:ext>
                </a:extLst>
              </p:cNvPr>
              <p:cNvSpPr/>
              <p:nvPr/>
            </p:nvSpPr>
            <p:spPr>
              <a:xfrm>
                <a:off x="5942202" y="953360"/>
                <a:ext cx="2558642" cy="707577"/>
              </a:xfrm>
              <a:prstGeom prst="roundRect">
                <a:avLst/>
              </a:prstGeom>
              <a:solidFill>
                <a:srgbClr val="EC6608"/>
              </a:solidFill>
              <a:ln w="28575">
                <a:solidFill>
                  <a:srgbClr val="EC660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Rounded Corners 12">
                <a:extLst>
                  <a:ext uri="{FF2B5EF4-FFF2-40B4-BE49-F238E27FC236}">
                    <a16:creationId xmlns:a16="http://schemas.microsoft.com/office/drawing/2014/main" id="{E5E93C10-93C0-DEC6-738A-ECEBBD017D22}"/>
                  </a:ext>
                </a:extLst>
              </p:cNvPr>
              <p:cNvSpPr/>
              <p:nvPr/>
            </p:nvSpPr>
            <p:spPr>
              <a:xfrm>
                <a:off x="8737134" y="953360"/>
                <a:ext cx="2558642" cy="707577"/>
              </a:xfrm>
              <a:prstGeom prst="roundRect">
                <a:avLst/>
              </a:prstGeom>
              <a:solidFill>
                <a:srgbClr val="C7CB00"/>
              </a:solidFill>
              <a:ln w="28575">
                <a:solidFill>
                  <a:srgbClr val="C7CB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a:extLst>
                  <a:ext uri="{FF2B5EF4-FFF2-40B4-BE49-F238E27FC236}">
                    <a16:creationId xmlns:a16="http://schemas.microsoft.com/office/drawing/2014/main" id="{C48DF6E9-EFB8-D320-6C04-BE258718C255}"/>
                  </a:ext>
                </a:extLst>
              </p:cNvPr>
              <p:cNvSpPr txBox="1"/>
              <p:nvPr/>
            </p:nvSpPr>
            <p:spPr>
              <a:xfrm>
                <a:off x="419450" y="1076315"/>
                <a:ext cx="1568741" cy="461665"/>
              </a:xfrm>
              <a:prstGeom prst="rect">
                <a:avLst/>
              </a:prstGeom>
              <a:noFill/>
            </p:spPr>
            <p:txBody>
              <a:bodyPr wrap="square" rtlCol="0">
                <a:spAutoFit/>
              </a:bodyPr>
              <a:lstStyle/>
              <a:p>
                <a:r>
                  <a:rPr lang="en-GB" sz="1200">
                    <a:solidFill>
                      <a:schemeClr val="bg1"/>
                    </a:solidFill>
                    <a:latin typeface="Gotham Bold" pitchFamily="50" charset="0"/>
                    <a:cs typeface="Gotham Bold" pitchFamily="50" charset="0"/>
                  </a:rPr>
                  <a:t>Stage 1:</a:t>
                </a:r>
              </a:p>
              <a:p>
                <a:r>
                  <a:rPr lang="en-GB" sz="1200">
                    <a:solidFill>
                      <a:schemeClr val="bg1"/>
                    </a:solidFill>
                    <a:latin typeface="Gotham Bold" pitchFamily="50" charset="0"/>
                    <a:cs typeface="Gotham Bold" pitchFamily="50" charset="0"/>
                  </a:rPr>
                  <a:t>Consolidate</a:t>
                </a:r>
                <a:endParaRPr lang="en-GB">
                  <a:solidFill>
                    <a:schemeClr val="bg1"/>
                  </a:solidFill>
                  <a:latin typeface="Gotham Bold" pitchFamily="50" charset="0"/>
                  <a:cs typeface="Gotham Bold" pitchFamily="50" charset="0"/>
                </a:endParaRPr>
              </a:p>
            </p:txBody>
          </p:sp>
          <p:sp>
            <p:nvSpPr>
              <p:cNvPr id="15" name="TextBox 14">
                <a:extLst>
                  <a:ext uri="{FF2B5EF4-FFF2-40B4-BE49-F238E27FC236}">
                    <a16:creationId xmlns:a16="http://schemas.microsoft.com/office/drawing/2014/main" id="{7957141D-3D1E-4ED3-522E-9C78D7A84244}"/>
                  </a:ext>
                </a:extLst>
              </p:cNvPr>
              <p:cNvSpPr txBox="1"/>
              <p:nvPr/>
            </p:nvSpPr>
            <p:spPr>
              <a:xfrm>
                <a:off x="3212984" y="1080509"/>
                <a:ext cx="1568741" cy="461665"/>
              </a:xfrm>
              <a:prstGeom prst="rect">
                <a:avLst/>
              </a:prstGeom>
              <a:noFill/>
            </p:spPr>
            <p:txBody>
              <a:bodyPr wrap="square" rtlCol="0">
                <a:spAutoFit/>
              </a:bodyPr>
              <a:lstStyle/>
              <a:p>
                <a:r>
                  <a:rPr lang="en-GB" sz="1200">
                    <a:solidFill>
                      <a:schemeClr val="bg1"/>
                    </a:solidFill>
                    <a:latin typeface="Gotham Bold" pitchFamily="50" charset="0"/>
                    <a:cs typeface="Gotham Bold" pitchFamily="50" charset="0"/>
                  </a:rPr>
                  <a:t>Stage 2:</a:t>
                </a:r>
              </a:p>
              <a:p>
                <a:r>
                  <a:rPr lang="en-GB" sz="1200">
                    <a:solidFill>
                      <a:schemeClr val="bg1"/>
                    </a:solidFill>
                    <a:latin typeface="Gotham Bold" pitchFamily="50" charset="0"/>
                    <a:cs typeface="Gotham Bold" pitchFamily="50" charset="0"/>
                  </a:rPr>
                  <a:t>Learn</a:t>
                </a:r>
                <a:endParaRPr lang="en-GB">
                  <a:solidFill>
                    <a:schemeClr val="bg1"/>
                  </a:solidFill>
                  <a:latin typeface="Gotham Bold" pitchFamily="50" charset="0"/>
                  <a:cs typeface="Gotham Bold" pitchFamily="50" charset="0"/>
                </a:endParaRPr>
              </a:p>
            </p:txBody>
          </p:sp>
          <p:sp>
            <p:nvSpPr>
              <p:cNvPr id="16" name="TextBox 15">
                <a:extLst>
                  <a:ext uri="{FF2B5EF4-FFF2-40B4-BE49-F238E27FC236}">
                    <a16:creationId xmlns:a16="http://schemas.microsoft.com/office/drawing/2014/main" id="{57412583-6FC0-71C5-135D-24439B59E339}"/>
                  </a:ext>
                </a:extLst>
              </p:cNvPr>
              <p:cNvSpPr txBox="1"/>
              <p:nvPr/>
            </p:nvSpPr>
            <p:spPr>
              <a:xfrm>
                <a:off x="6033083" y="1076314"/>
                <a:ext cx="1568741" cy="461665"/>
              </a:xfrm>
              <a:prstGeom prst="rect">
                <a:avLst/>
              </a:prstGeom>
              <a:noFill/>
            </p:spPr>
            <p:txBody>
              <a:bodyPr wrap="square" rtlCol="0">
                <a:spAutoFit/>
              </a:bodyPr>
              <a:lstStyle/>
              <a:p>
                <a:r>
                  <a:rPr lang="en-GB" sz="1200">
                    <a:solidFill>
                      <a:schemeClr val="bg1"/>
                    </a:solidFill>
                    <a:latin typeface="Gotham Bold" pitchFamily="50" charset="0"/>
                    <a:cs typeface="Gotham Bold" pitchFamily="50" charset="0"/>
                  </a:rPr>
                  <a:t>Stage 3:</a:t>
                </a:r>
              </a:p>
              <a:p>
                <a:r>
                  <a:rPr lang="en-GB" sz="1200">
                    <a:solidFill>
                      <a:schemeClr val="bg1"/>
                    </a:solidFill>
                    <a:latin typeface="Gotham Bold" pitchFamily="50" charset="0"/>
                    <a:cs typeface="Gotham Bold" pitchFamily="50" charset="0"/>
                  </a:rPr>
                  <a:t>Assess</a:t>
                </a:r>
                <a:endParaRPr lang="en-GB">
                  <a:solidFill>
                    <a:schemeClr val="bg1"/>
                  </a:solidFill>
                  <a:latin typeface="Gotham Bold" pitchFamily="50" charset="0"/>
                  <a:cs typeface="Gotham Bold" pitchFamily="50" charset="0"/>
                </a:endParaRPr>
              </a:p>
            </p:txBody>
          </p:sp>
          <p:sp>
            <p:nvSpPr>
              <p:cNvPr id="17" name="TextBox 16">
                <a:extLst>
                  <a:ext uri="{FF2B5EF4-FFF2-40B4-BE49-F238E27FC236}">
                    <a16:creationId xmlns:a16="http://schemas.microsoft.com/office/drawing/2014/main" id="{1F5AD6DD-209C-937F-6583-CE0403EEAF94}"/>
                  </a:ext>
                </a:extLst>
              </p:cNvPr>
              <p:cNvSpPr txBox="1"/>
              <p:nvPr/>
            </p:nvSpPr>
            <p:spPr>
              <a:xfrm>
                <a:off x="8812635" y="1076314"/>
                <a:ext cx="1568741" cy="461665"/>
              </a:xfrm>
              <a:prstGeom prst="rect">
                <a:avLst/>
              </a:prstGeom>
              <a:noFill/>
            </p:spPr>
            <p:txBody>
              <a:bodyPr wrap="square" rtlCol="0">
                <a:spAutoFit/>
              </a:bodyPr>
              <a:lstStyle/>
              <a:p>
                <a:r>
                  <a:rPr lang="en-GB" sz="1200">
                    <a:solidFill>
                      <a:schemeClr val="bg1"/>
                    </a:solidFill>
                    <a:latin typeface="Gotham Bold" pitchFamily="50" charset="0"/>
                    <a:cs typeface="Gotham Bold" pitchFamily="50" charset="0"/>
                  </a:rPr>
                  <a:t>Stage 4:</a:t>
                </a:r>
              </a:p>
              <a:p>
                <a:r>
                  <a:rPr lang="en-GB" sz="1200">
                    <a:solidFill>
                      <a:schemeClr val="bg1"/>
                    </a:solidFill>
                    <a:latin typeface="Gotham Bold" pitchFamily="50" charset="0"/>
                    <a:cs typeface="Gotham Bold" pitchFamily="50" charset="0"/>
                  </a:rPr>
                  <a:t>Review</a:t>
                </a:r>
                <a:endParaRPr lang="en-GB">
                  <a:solidFill>
                    <a:schemeClr val="bg1"/>
                  </a:solidFill>
                  <a:latin typeface="Gotham Bold" pitchFamily="50" charset="0"/>
                  <a:cs typeface="Gotham Bold" pitchFamily="50" charset="0"/>
                </a:endParaRPr>
              </a:p>
            </p:txBody>
          </p:sp>
          <p:sp>
            <p:nvSpPr>
              <p:cNvPr id="93" name="Rectangle: Rounded Corners 92">
                <a:extLst>
                  <a:ext uri="{FF2B5EF4-FFF2-40B4-BE49-F238E27FC236}">
                    <a16:creationId xmlns:a16="http://schemas.microsoft.com/office/drawing/2014/main" id="{64166770-37B8-1F05-FBF2-0C8CEE3B202F}"/>
                  </a:ext>
                </a:extLst>
              </p:cNvPr>
              <p:cNvSpPr/>
              <p:nvPr/>
            </p:nvSpPr>
            <p:spPr>
              <a:xfrm>
                <a:off x="5114467" y="173267"/>
                <a:ext cx="4142454" cy="707577"/>
              </a:xfrm>
              <a:prstGeom prst="roundRect">
                <a:avLst/>
              </a:prstGeom>
              <a:solidFill>
                <a:srgbClr val="537F82"/>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95" name="TextBox 94">
                <a:extLst>
                  <a:ext uri="{FF2B5EF4-FFF2-40B4-BE49-F238E27FC236}">
                    <a16:creationId xmlns:a16="http://schemas.microsoft.com/office/drawing/2014/main" id="{6243E6A1-EBAF-D74F-BD9B-12EB9613CDAB}"/>
                  </a:ext>
                </a:extLst>
              </p:cNvPr>
              <p:cNvSpPr txBox="1"/>
              <p:nvPr/>
            </p:nvSpPr>
            <p:spPr>
              <a:xfrm>
                <a:off x="5114466" y="239129"/>
                <a:ext cx="4142447" cy="246221"/>
              </a:xfrm>
              <a:prstGeom prst="rect">
                <a:avLst/>
              </a:prstGeom>
              <a:noFill/>
            </p:spPr>
            <p:txBody>
              <a:bodyPr wrap="square" rtlCol="0">
                <a:spAutoFit/>
              </a:bodyPr>
              <a:lstStyle/>
              <a:p>
                <a:r>
                  <a:rPr lang="en-GB" sz="1000" dirty="0">
                    <a:solidFill>
                      <a:schemeClr val="bg1"/>
                    </a:solidFill>
                    <a:latin typeface="Gotham Bold" pitchFamily="50" charset="0"/>
                    <a:cs typeface="Gotham Bold" pitchFamily="50" charset="0"/>
                  </a:rPr>
                  <a:t>Revision resources can be found on… your class teams                              </a:t>
                </a:r>
              </a:p>
            </p:txBody>
          </p:sp>
        </p:grpSp>
        <p:grpSp>
          <p:nvGrpSpPr>
            <p:cNvPr id="21" name="Group 20">
              <a:extLst>
                <a:ext uri="{FF2B5EF4-FFF2-40B4-BE49-F238E27FC236}">
                  <a16:creationId xmlns:a16="http://schemas.microsoft.com/office/drawing/2014/main" id="{105C22C2-DF8F-79A8-859D-CED73580A41B}"/>
                </a:ext>
              </a:extLst>
            </p:cNvPr>
            <p:cNvGrpSpPr/>
            <p:nvPr/>
          </p:nvGrpSpPr>
          <p:grpSpPr>
            <a:xfrm>
              <a:off x="344065" y="5996734"/>
              <a:ext cx="2575187" cy="720339"/>
              <a:chOff x="352338" y="5991993"/>
              <a:chExt cx="2575187" cy="720339"/>
            </a:xfrm>
            <a:solidFill>
              <a:srgbClr val="A31C71"/>
            </a:solidFill>
          </p:grpSpPr>
          <p:sp>
            <p:nvSpPr>
              <p:cNvPr id="99" name="Rectangle: Rounded Corners 98">
                <a:extLst>
                  <a:ext uri="{FF2B5EF4-FFF2-40B4-BE49-F238E27FC236}">
                    <a16:creationId xmlns:a16="http://schemas.microsoft.com/office/drawing/2014/main" id="{D9E060EE-EB49-AEB9-F692-EE2380AD5513}"/>
                  </a:ext>
                </a:extLst>
              </p:cNvPr>
              <p:cNvSpPr/>
              <p:nvPr/>
            </p:nvSpPr>
            <p:spPr>
              <a:xfrm>
                <a:off x="352338" y="6004447"/>
                <a:ext cx="2558642" cy="707885"/>
              </a:xfrm>
              <a:prstGeom prst="roundRect">
                <a:avLst/>
              </a:prstGeom>
              <a:grpFill/>
              <a:ln w="28575">
                <a:solidFill>
                  <a:srgbClr val="A31C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4" name="TextBox 103">
                <a:extLst>
                  <a:ext uri="{FF2B5EF4-FFF2-40B4-BE49-F238E27FC236}">
                    <a16:creationId xmlns:a16="http://schemas.microsoft.com/office/drawing/2014/main" id="{2B8EE7AF-C3D3-A0E6-BCB1-D8974CF11A88}"/>
                  </a:ext>
                </a:extLst>
              </p:cNvPr>
              <p:cNvSpPr txBox="1"/>
              <p:nvPr/>
            </p:nvSpPr>
            <p:spPr>
              <a:xfrm>
                <a:off x="837158" y="5991993"/>
                <a:ext cx="2090367" cy="707886"/>
              </a:xfrm>
              <a:prstGeom prst="rect">
                <a:avLst/>
              </a:prstGeom>
              <a:noFill/>
              <a:ln>
                <a:noFill/>
              </a:ln>
            </p:spPr>
            <p:txBody>
              <a:bodyPr wrap="square" rtlCol="0">
                <a:spAutoFit/>
              </a:bodyPr>
              <a:lstStyle/>
              <a:p>
                <a:r>
                  <a:rPr lang="en-GB" sz="800">
                    <a:solidFill>
                      <a:schemeClr val="bg1"/>
                    </a:solidFill>
                    <a:latin typeface="Gotham Bold" pitchFamily="50" charset="0"/>
                    <a:cs typeface="Gotham Bold" pitchFamily="50" charset="0"/>
                  </a:rPr>
                  <a:t>If you attend lessons and complete the activities set, you are meeting the basic expectations at college, but you are unlikely to meet your minimum target grade</a:t>
                </a:r>
                <a:endParaRPr lang="en-GB" sz="1050">
                  <a:solidFill>
                    <a:schemeClr val="bg1"/>
                  </a:solidFill>
                  <a:latin typeface="Gotham Bold" pitchFamily="50" charset="0"/>
                  <a:cs typeface="Gotham Bold" pitchFamily="50" charset="0"/>
                </a:endParaRPr>
              </a:p>
            </p:txBody>
          </p:sp>
          <p:sp>
            <p:nvSpPr>
              <p:cNvPr id="105" name="Star: 5 Points 104">
                <a:extLst>
                  <a:ext uri="{FF2B5EF4-FFF2-40B4-BE49-F238E27FC236}">
                    <a16:creationId xmlns:a16="http://schemas.microsoft.com/office/drawing/2014/main" id="{9C47A074-CD95-88CE-3413-DB0F364D9FC9}"/>
                  </a:ext>
                </a:extLst>
              </p:cNvPr>
              <p:cNvSpPr/>
              <p:nvPr/>
            </p:nvSpPr>
            <p:spPr>
              <a:xfrm>
                <a:off x="398035" y="6095769"/>
                <a:ext cx="468903" cy="468903"/>
              </a:xfrm>
              <a:prstGeom prst="star5">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solidFill>
                      <a:srgbClr val="A31C71"/>
                    </a:solidFill>
                    <a:latin typeface="Gotham Bold" pitchFamily="50" charset="0"/>
                    <a:cs typeface="Gotham Bold" pitchFamily="50" charset="0"/>
                  </a:rPr>
                  <a:t>1</a:t>
                </a:r>
              </a:p>
            </p:txBody>
          </p:sp>
        </p:grpSp>
        <p:grpSp>
          <p:nvGrpSpPr>
            <p:cNvPr id="2" name="Group 1">
              <a:extLst>
                <a:ext uri="{FF2B5EF4-FFF2-40B4-BE49-F238E27FC236}">
                  <a16:creationId xmlns:a16="http://schemas.microsoft.com/office/drawing/2014/main" id="{5F398402-C746-9DCA-DB5B-D0F8117AC9E7}"/>
                </a:ext>
              </a:extLst>
            </p:cNvPr>
            <p:cNvGrpSpPr/>
            <p:nvPr/>
          </p:nvGrpSpPr>
          <p:grpSpPr>
            <a:xfrm>
              <a:off x="3181977" y="6009188"/>
              <a:ext cx="2651341" cy="508844"/>
              <a:chOff x="3147270" y="6132626"/>
              <a:chExt cx="2651341" cy="508844"/>
            </a:xfrm>
            <a:solidFill>
              <a:srgbClr val="D70073"/>
            </a:solidFill>
          </p:grpSpPr>
          <p:sp>
            <p:nvSpPr>
              <p:cNvPr id="98" name="Rectangle: Rounded Corners 97">
                <a:extLst>
                  <a:ext uri="{FF2B5EF4-FFF2-40B4-BE49-F238E27FC236}">
                    <a16:creationId xmlns:a16="http://schemas.microsoft.com/office/drawing/2014/main" id="{7347C9C5-FF9B-78AF-782F-020F58B878A4}"/>
                  </a:ext>
                </a:extLst>
              </p:cNvPr>
              <p:cNvSpPr/>
              <p:nvPr/>
            </p:nvSpPr>
            <p:spPr>
              <a:xfrm>
                <a:off x="3147270" y="6132626"/>
                <a:ext cx="2618704" cy="508844"/>
              </a:xfrm>
              <a:prstGeom prst="roundRect">
                <a:avLst/>
              </a:prstGeom>
              <a:grpFill/>
              <a:ln w="28575">
                <a:solidFill>
                  <a:srgbClr val="D700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3" name="TextBox 102">
                <a:extLst>
                  <a:ext uri="{FF2B5EF4-FFF2-40B4-BE49-F238E27FC236}">
                    <a16:creationId xmlns:a16="http://schemas.microsoft.com/office/drawing/2014/main" id="{CD352189-82DB-524A-B0E5-9AAD321EBE8D}"/>
                  </a:ext>
                </a:extLst>
              </p:cNvPr>
              <p:cNvSpPr txBox="1"/>
              <p:nvPr/>
            </p:nvSpPr>
            <p:spPr>
              <a:xfrm>
                <a:off x="3708244" y="6156216"/>
                <a:ext cx="2090367" cy="461665"/>
              </a:xfrm>
              <a:prstGeom prst="rect">
                <a:avLst/>
              </a:prstGeom>
              <a:noFill/>
              <a:ln>
                <a:noFill/>
              </a:ln>
            </p:spPr>
            <p:txBody>
              <a:bodyPr wrap="square" rtlCol="0">
                <a:spAutoFit/>
              </a:bodyPr>
              <a:lstStyle/>
              <a:p>
                <a:r>
                  <a:rPr lang="en-GB" sz="800">
                    <a:solidFill>
                      <a:schemeClr val="bg1"/>
                    </a:solidFill>
                    <a:latin typeface="Gotham Bold" pitchFamily="50" charset="0"/>
                    <a:cs typeface="Gotham Bold" pitchFamily="50" charset="0"/>
                  </a:rPr>
                  <a:t>If you complete stages 1 and 2 only, you are unlikely to meet your aspirational grade</a:t>
                </a:r>
                <a:endParaRPr lang="en-GB" sz="1050">
                  <a:solidFill>
                    <a:schemeClr val="bg1"/>
                  </a:solidFill>
                  <a:latin typeface="Gotham Bold" pitchFamily="50" charset="0"/>
                  <a:cs typeface="Gotham Bold" pitchFamily="50" charset="0"/>
                </a:endParaRPr>
              </a:p>
            </p:txBody>
          </p:sp>
          <p:sp>
            <p:nvSpPr>
              <p:cNvPr id="106" name="Star: 5 Points 105">
                <a:extLst>
                  <a:ext uri="{FF2B5EF4-FFF2-40B4-BE49-F238E27FC236}">
                    <a16:creationId xmlns:a16="http://schemas.microsoft.com/office/drawing/2014/main" id="{53D27FE4-F14E-DB91-9C9E-3A916A927312}"/>
                  </a:ext>
                </a:extLst>
              </p:cNvPr>
              <p:cNvSpPr/>
              <p:nvPr/>
            </p:nvSpPr>
            <p:spPr>
              <a:xfrm>
                <a:off x="3177009" y="6140590"/>
                <a:ext cx="468903" cy="468903"/>
              </a:xfrm>
              <a:prstGeom prst="star5">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solidFill>
                      <a:srgbClr val="D70073"/>
                    </a:solidFill>
                    <a:latin typeface="Gotham Bold" pitchFamily="50" charset="0"/>
                    <a:cs typeface="Gotham Bold" pitchFamily="50" charset="0"/>
                  </a:rPr>
                  <a:t>2</a:t>
                </a:r>
              </a:p>
            </p:txBody>
          </p:sp>
        </p:grpSp>
        <p:grpSp>
          <p:nvGrpSpPr>
            <p:cNvPr id="3" name="Group 2">
              <a:extLst>
                <a:ext uri="{FF2B5EF4-FFF2-40B4-BE49-F238E27FC236}">
                  <a16:creationId xmlns:a16="http://schemas.microsoft.com/office/drawing/2014/main" id="{005140FF-FB85-B463-93C9-6AA10BE3D699}"/>
                </a:ext>
              </a:extLst>
            </p:cNvPr>
            <p:cNvGrpSpPr/>
            <p:nvPr/>
          </p:nvGrpSpPr>
          <p:grpSpPr>
            <a:xfrm>
              <a:off x="6026208" y="5997181"/>
              <a:ext cx="2628421" cy="508844"/>
              <a:chOff x="6046277" y="6097323"/>
              <a:chExt cx="2628421" cy="508844"/>
            </a:xfrm>
            <a:solidFill>
              <a:srgbClr val="EC6608"/>
            </a:solidFill>
          </p:grpSpPr>
          <p:sp>
            <p:nvSpPr>
              <p:cNvPr id="97" name="Rectangle: Rounded Corners 96">
                <a:extLst>
                  <a:ext uri="{FF2B5EF4-FFF2-40B4-BE49-F238E27FC236}">
                    <a16:creationId xmlns:a16="http://schemas.microsoft.com/office/drawing/2014/main" id="{4D86AC52-4853-CC60-83F7-1157A708E854}"/>
                  </a:ext>
                </a:extLst>
              </p:cNvPr>
              <p:cNvSpPr/>
              <p:nvPr/>
            </p:nvSpPr>
            <p:spPr>
              <a:xfrm>
                <a:off x="6046277" y="6097323"/>
                <a:ext cx="2558642" cy="508844"/>
              </a:xfrm>
              <a:prstGeom prst="roundRect">
                <a:avLst/>
              </a:prstGeom>
              <a:grpFill/>
              <a:ln w="28575">
                <a:solidFill>
                  <a:srgbClr val="EC660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2" name="TextBox 101">
                <a:extLst>
                  <a:ext uri="{FF2B5EF4-FFF2-40B4-BE49-F238E27FC236}">
                    <a16:creationId xmlns:a16="http://schemas.microsoft.com/office/drawing/2014/main" id="{A7B3CFB2-1FC0-0626-564C-D9D511A16758}"/>
                  </a:ext>
                </a:extLst>
              </p:cNvPr>
              <p:cNvSpPr txBox="1"/>
              <p:nvPr/>
            </p:nvSpPr>
            <p:spPr>
              <a:xfrm>
                <a:off x="6584331" y="6120912"/>
                <a:ext cx="2090367" cy="461665"/>
              </a:xfrm>
              <a:prstGeom prst="rect">
                <a:avLst/>
              </a:prstGeom>
              <a:noFill/>
              <a:ln>
                <a:noFill/>
              </a:ln>
            </p:spPr>
            <p:txBody>
              <a:bodyPr wrap="square" rtlCol="0">
                <a:spAutoFit/>
              </a:bodyPr>
              <a:lstStyle/>
              <a:p>
                <a:r>
                  <a:rPr lang="en-GB" sz="800">
                    <a:solidFill>
                      <a:schemeClr val="bg1"/>
                    </a:solidFill>
                    <a:latin typeface="Gotham Bold" pitchFamily="50" charset="0"/>
                    <a:cs typeface="Gotham Bold" pitchFamily="50" charset="0"/>
                  </a:rPr>
                  <a:t>If you complete stages 1-3, you are more likely to be moving towards your aspirational grade</a:t>
                </a:r>
                <a:endParaRPr lang="en-GB" sz="1050">
                  <a:solidFill>
                    <a:schemeClr val="bg1"/>
                  </a:solidFill>
                  <a:latin typeface="Gotham Bold" pitchFamily="50" charset="0"/>
                  <a:cs typeface="Gotham Bold" pitchFamily="50" charset="0"/>
                </a:endParaRPr>
              </a:p>
            </p:txBody>
          </p:sp>
          <p:sp>
            <p:nvSpPr>
              <p:cNvPr id="107" name="Star: 5 Points 106">
                <a:extLst>
                  <a:ext uri="{FF2B5EF4-FFF2-40B4-BE49-F238E27FC236}">
                    <a16:creationId xmlns:a16="http://schemas.microsoft.com/office/drawing/2014/main" id="{773241BE-067F-0330-A16A-EC1B4B74FBC5}"/>
                  </a:ext>
                </a:extLst>
              </p:cNvPr>
              <p:cNvSpPr/>
              <p:nvPr/>
            </p:nvSpPr>
            <p:spPr>
              <a:xfrm>
                <a:off x="6115073" y="6116588"/>
                <a:ext cx="468903" cy="468903"/>
              </a:xfrm>
              <a:prstGeom prst="star5">
                <a:avLst/>
              </a:prstGeom>
              <a:solidFill>
                <a:schemeClr val="bg1"/>
              </a:solidFill>
              <a:ln>
                <a:solidFill>
                  <a:srgbClr val="EC660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solidFill>
                      <a:srgbClr val="EC6608"/>
                    </a:solidFill>
                    <a:latin typeface="Gotham Bold" pitchFamily="50" charset="0"/>
                    <a:cs typeface="Gotham Bold" pitchFamily="50" charset="0"/>
                  </a:rPr>
                  <a:t>3</a:t>
                </a:r>
              </a:p>
            </p:txBody>
          </p:sp>
        </p:grpSp>
        <p:grpSp>
          <p:nvGrpSpPr>
            <p:cNvPr id="4" name="Group 3">
              <a:extLst>
                <a:ext uri="{FF2B5EF4-FFF2-40B4-BE49-F238E27FC236}">
                  <a16:creationId xmlns:a16="http://schemas.microsoft.com/office/drawing/2014/main" id="{F37336DC-BF2F-D004-DBF6-6BC166653D78}"/>
                </a:ext>
              </a:extLst>
            </p:cNvPr>
            <p:cNvGrpSpPr/>
            <p:nvPr/>
          </p:nvGrpSpPr>
          <p:grpSpPr>
            <a:xfrm>
              <a:off x="8820167" y="6027639"/>
              <a:ext cx="2664002" cy="508844"/>
              <a:chOff x="8907113" y="6101325"/>
              <a:chExt cx="2558642" cy="508844"/>
            </a:xfrm>
            <a:solidFill>
              <a:srgbClr val="C7CB00"/>
            </a:solidFill>
          </p:grpSpPr>
          <p:sp>
            <p:nvSpPr>
              <p:cNvPr id="100" name="Rectangle: Rounded Corners 99">
                <a:extLst>
                  <a:ext uri="{FF2B5EF4-FFF2-40B4-BE49-F238E27FC236}">
                    <a16:creationId xmlns:a16="http://schemas.microsoft.com/office/drawing/2014/main" id="{9F1B3C35-86E7-6527-D4E8-F130EA462D9B}"/>
                  </a:ext>
                </a:extLst>
              </p:cNvPr>
              <p:cNvSpPr/>
              <p:nvPr/>
            </p:nvSpPr>
            <p:spPr>
              <a:xfrm>
                <a:off x="8907113" y="6101325"/>
                <a:ext cx="2558642" cy="508844"/>
              </a:xfrm>
              <a:prstGeom prst="roundRect">
                <a:avLst/>
              </a:prstGeom>
              <a:grpFill/>
              <a:ln w="28575">
                <a:solidFill>
                  <a:srgbClr val="C7CB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1" name="TextBox 100">
                <a:extLst>
                  <a:ext uri="{FF2B5EF4-FFF2-40B4-BE49-F238E27FC236}">
                    <a16:creationId xmlns:a16="http://schemas.microsoft.com/office/drawing/2014/main" id="{3567CE76-8497-532B-FA06-653869E095D6}"/>
                  </a:ext>
                </a:extLst>
              </p:cNvPr>
              <p:cNvSpPr txBox="1"/>
              <p:nvPr/>
            </p:nvSpPr>
            <p:spPr>
              <a:xfrm>
                <a:off x="9425567" y="6131911"/>
                <a:ext cx="2007694" cy="461665"/>
              </a:xfrm>
              <a:prstGeom prst="rect">
                <a:avLst/>
              </a:prstGeom>
              <a:grpFill/>
              <a:ln>
                <a:solidFill>
                  <a:srgbClr val="C7CB00"/>
                </a:solidFill>
              </a:ln>
            </p:spPr>
            <p:txBody>
              <a:bodyPr wrap="square" rtlCol="0">
                <a:spAutoFit/>
              </a:bodyPr>
              <a:lstStyle/>
              <a:p>
                <a:r>
                  <a:rPr lang="en-GB" sz="800">
                    <a:solidFill>
                      <a:schemeClr val="bg1"/>
                    </a:solidFill>
                    <a:latin typeface="Gotham Bold" pitchFamily="50" charset="0"/>
                    <a:cs typeface="Gotham Bold" pitchFamily="50" charset="0"/>
                  </a:rPr>
                  <a:t>If you complete stages 1-4, you are giving yourself the best chance of meeting your aspirational grade</a:t>
                </a:r>
                <a:endParaRPr lang="en-GB" sz="1050">
                  <a:solidFill>
                    <a:schemeClr val="bg1"/>
                  </a:solidFill>
                  <a:latin typeface="Gotham Bold" pitchFamily="50" charset="0"/>
                  <a:cs typeface="Gotham Bold" pitchFamily="50" charset="0"/>
                </a:endParaRPr>
              </a:p>
            </p:txBody>
          </p:sp>
          <p:sp>
            <p:nvSpPr>
              <p:cNvPr id="108" name="Star: 5 Points 107">
                <a:extLst>
                  <a:ext uri="{FF2B5EF4-FFF2-40B4-BE49-F238E27FC236}">
                    <a16:creationId xmlns:a16="http://schemas.microsoft.com/office/drawing/2014/main" id="{B6FFFA58-E272-6508-BD8D-D345AE7E5AC5}"/>
                  </a:ext>
                </a:extLst>
              </p:cNvPr>
              <p:cNvSpPr/>
              <p:nvPr/>
            </p:nvSpPr>
            <p:spPr>
              <a:xfrm>
                <a:off x="8939750" y="6111185"/>
                <a:ext cx="468903" cy="468903"/>
              </a:xfrm>
              <a:prstGeom prst="star5">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solidFill>
                      <a:srgbClr val="C7CB00"/>
                    </a:solidFill>
                    <a:latin typeface="Gotham Bold" pitchFamily="50" charset="0"/>
                    <a:cs typeface="Gotham Bold" pitchFamily="50" charset="0"/>
                  </a:rPr>
                  <a:t>4</a:t>
                </a:r>
              </a:p>
            </p:txBody>
          </p:sp>
        </p:grpSp>
        <p:sp>
          <p:nvSpPr>
            <p:cNvPr id="32" name="TextBox 31">
              <a:extLst>
                <a:ext uri="{FF2B5EF4-FFF2-40B4-BE49-F238E27FC236}">
                  <a16:creationId xmlns:a16="http://schemas.microsoft.com/office/drawing/2014/main" id="{5F17B42C-D5D3-F879-94B0-B0893EB9C04E}"/>
                </a:ext>
              </a:extLst>
            </p:cNvPr>
            <p:cNvSpPr txBox="1"/>
            <p:nvPr/>
          </p:nvSpPr>
          <p:spPr>
            <a:xfrm>
              <a:off x="8570436" y="5247347"/>
              <a:ext cx="3173835" cy="707886"/>
            </a:xfrm>
            <a:prstGeom prst="rect">
              <a:avLst/>
            </a:prstGeom>
            <a:noFill/>
          </p:spPr>
          <p:txBody>
            <a:bodyPr wrap="square" rtlCol="0">
              <a:spAutoFit/>
            </a:bodyPr>
            <a:lstStyle/>
            <a:p>
              <a:pPr algn="r"/>
              <a:r>
                <a:rPr lang="en-GB" sz="1600">
                  <a:solidFill>
                    <a:schemeClr val="bg1"/>
                  </a:solidFill>
                  <a:latin typeface="Gotham Bold" pitchFamily="50" charset="0"/>
                  <a:cs typeface="Gotham Bold" pitchFamily="50" charset="0"/>
                </a:rPr>
                <a:t>Engagement with Learning…</a:t>
              </a:r>
            </a:p>
            <a:p>
              <a:pPr algn="r"/>
              <a:r>
                <a:rPr lang="en-GB" sz="1200">
                  <a:solidFill>
                    <a:schemeClr val="bg1"/>
                  </a:solidFill>
                  <a:latin typeface="Gotham Bold" pitchFamily="50" charset="0"/>
                  <a:cs typeface="Gotham Bold" pitchFamily="50" charset="0"/>
                </a:rPr>
                <a:t>Boost your number to have the best chance to boost your grade</a:t>
              </a:r>
            </a:p>
          </p:txBody>
        </p:sp>
        <p:sp>
          <p:nvSpPr>
            <p:cNvPr id="6" name="Arrow: Right 5">
              <a:extLst>
                <a:ext uri="{FF2B5EF4-FFF2-40B4-BE49-F238E27FC236}">
                  <a16:creationId xmlns:a16="http://schemas.microsoft.com/office/drawing/2014/main" id="{799BBED5-309D-779A-9762-41D76B5C46DF}"/>
                </a:ext>
              </a:extLst>
            </p:cNvPr>
            <p:cNvSpPr/>
            <p:nvPr/>
          </p:nvSpPr>
          <p:spPr>
            <a:xfrm>
              <a:off x="2774174" y="6156420"/>
              <a:ext cx="458860" cy="265276"/>
            </a:xfrm>
            <a:prstGeom prst="rightArrow">
              <a:avLst/>
            </a:prstGeom>
            <a:solidFill>
              <a:srgbClr val="537F8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Arrow: Right 8">
              <a:extLst>
                <a:ext uri="{FF2B5EF4-FFF2-40B4-BE49-F238E27FC236}">
                  <a16:creationId xmlns:a16="http://schemas.microsoft.com/office/drawing/2014/main" id="{E5206022-FFD2-1C7A-B8A2-70FD37D3D137}"/>
                </a:ext>
              </a:extLst>
            </p:cNvPr>
            <p:cNvSpPr/>
            <p:nvPr/>
          </p:nvSpPr>
          <p:spPr>
            <a:xfrm>
              <a:off x="5630149" y="6271648"/>
              <a:ext cx="458860" cy="265276"/>
            </a:xfrm>
            <a:prstGeom prst="rightArrow">
              <a:avLst/>
            </a:prstGeom>
            <a:solidFill>
              <a:srgbClr val="537F8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Arrow: Right 18">
              <a:extLst>
                <a:ext uri="{FF2B5EF4-FFF2-40B4-BE49-F238E27FC236}">
                  <a16:creationId xmlns:a16="http://schemas.microsoft.com/office/drawing/2014/main" id="{6A15C7F6-C02C-BA91-7E00-98A3C19F3673}"/>
                </a:ext>
              </a:extLst>
            </p:cNvPr>
            <p:cNvSpPr/>
            <p:nvPr/>
          </p:nvSpPr>
          <p:spPr>
            <a:xfrm>
              <a:off x="8411953" y="6250897"/>
              <a:ext cx="458860" cy="265276"/>
            </a:xfrm>
            <a:prstGeom prst="rightArrow">
              <a:avLst/>
            </a:prstGeom>
            <a:solidFill>
              <a:srgbClr val="537F8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33" name="TextBox 32">
            <a:extLst>
              <a:ext uri="{FF2B5EF4-FFF2-40B4-BE49-F238E27FC236}">
                <a16:creationId xmlns:a16="http://schemas.microsoft.com/office/drawing/2014/main" id="{5BF592AE-7913-842C-0931-728269D5F5B7}"/>
              </a:ext>
            </a:extLst>
          </p:cNvPr>
          <p:cNvSpPr txBox="1"/>
          <p:nvPr/>
        </p:nvSpPr>
        <p:spPr>
          <a:xfrm>
            <a:off x="662251" y="3930291"/>
            <a:ext cx="2328778" cy="1200329"/>
          </a:xfrm>
          <a:prstGeom prst="rect">
            <a:avLst/>
          </a:prstGeom>
          <a:noFill/>
        </p:spPr>
        <p:txBody>
          <a:bodyPr wrap="square" rtlCol="0">
            <a:spAutoFit/>
          </a:bodyPr>
          <a:lstStyle/>
          <a:p>
            <a:r>
              <a:rPr lang="en-GB" sz="800" dirty="0">
                <a:solidFill>
                  <a:srgbClr val="A81F27"/>
                </a:solidFill>
                <a:latin typeface="Gotham Bold" pitchFamily="50" charset="0"/>
                <a:cs typeface="Gotham Bold" pitchFamily="50" charset="0"/>
              </a:rPr>
              <a:t>Use resources such as the class PowerPoints, OCR Chemistry text book or YouTube videos, to familiarise yourself with the concepts you have highlighted. If there are still areas you are unsure about, write these down and ask your peers/teacher to explain these again. Update your condensed notes using this new information/understanding.</a:t>
            </a:r>
          </a:p>
        </p:txBody>
      </p:sp>
      <p:sp>
        <p:nvSpPr>
          <p:cNvPr id="34" name="TextBox 33">
            <a:extLst>
              <a:ext uri="{FF2B5EF4-FFF2-40B4-BE49-F238E27FC236}">
                <a16:creationId xmlns:a16="http://schemas.microsoft.com/office/drawing/2014/main" id="{7189D267-C07A-1B81-77AE-D762ADD194CD}"/>
              </a:ext>
            </a:extLst>
          </p:cNvPr>
          <p:cNvSpPr txBox="1"/>
          <p:nvPr/>
        </p:nvSpPr>
        <p:spPr>
          <a:xfrm>
            <a:off x="682478" y="2050759"/>
            <a:ext cx="2193371" cy="461665"/>
          </a:xfrm>
          <a:prstGeom prst="rect">
            <a:avLst/>
          </a:prstGeom>
          <a:noFill/>
        </p:spPr>
        <p:txBody>
          <a:bodyPr wrap="square" rtlCol="0">
            <a:spAutoFit/>
          </a:bodyPr>
          <a:lstStyle/>
          <a:p>
            <a:r>
              <a:rPr lang="en-GB" sz="800" dirty="0">
                <a:solidFill>
                  <a:srgbClr val="A81F27"/>
                </a:solidFill>
                <a:latin typeface="Gotham Bold" pitchFamily="50" charset="0"/>
                <a:cs typeface="Gotham Bold" pitchFamily="50" charset="0"/>
              </a:rPr>
              <a:t>Condense your class notes into a 1 page summary, with ALL the most useful information after each lesson.</a:t>
            </a:r>
            <a:endParaRPr lang="en-GB" sz="1050" dirty="0">
              <a:solidFill>
                <a:srgbClr val="A81F27"/>
              </a:solidFill>
              <a:latin typeface="Gotham Bold" pitchFamily="50" charset="0"/>
              <a:cs typeface="Gotham Bold" pitchFamily="50" charset="0"/>
            </a:endParaRPr>
          </a:p>
        </p:txBody>
      </p:sp>
      <p:sp>
        <p:nvSpPr>
          <p:cNvPr id="35" name="TextBox 34">
            <a:extLst>
              <a:ext uri="{FF2B5EF4-FFF2-40B4-BE49-F238E27FC236}">
                <a16:creationId xmlns:a16="http://schemas.microsoft.com/office/drawing/2014/main" id="{38CFB71C-3C20-9309-47A6-EC8ED4480316}"/>
              </a:ext>
            </a:extLst>
          </p:cNvPr>
          <p:cNvSpPr txBox="1"/>
          <p:nvPr/>
        </p:nvSpPr>
        <p:spPr>
          <a:xfrm>
            <a:off x="3536208" y="2718217"/>
            <a:ext cx="2214077" cy="707886"/>
          </a:xfrm>
          <a:prstGeom prst="rect">
            <a:avLst/>
          </a:prstGeom>
          <a:noFill/>
        </p:spPr>
        <p:txBody>
          <a:bodyPr wrap="square" rtlCol="0">
            <a:spAutoFit/>
          </a:bodyPr>
          <a:lstStyle/>
          <a:p>
            <a:r>
              <a:rPr lang="en-GB" sz="800" dirty="0">
                <a:solidFill>
                  <a:srgbClr val="A81F27"/>
                </a:solidFill>
                <a:latin typeface="Gotham Bold" pitchFamily="50" charset="0"/>
                <a:cs typeface="Gotham Bold" pitchFamily="50" charset="0"/>
              </a:rPr>
              <a:t>Develop revision materials for retrieval practice (e.g. mind maps, flashcards, short answer questions). Use the specification points booklet, class notes &amp; glossary to help you do this.</a:t>
            </a:r>
          </a:p>
        </p:txBody>
      </p:sp>
      <p:sp>
        <p:nvSpPr>
          <p:cNvPr id="36" name="TextBox 35">
            <a:extLst>
              <a:ext uri="{FF2B5EF4-FFF2-40B4-BE49-F238E27FC236}">
                <a16:creationId xmlns:a16="http://schemas.microsoft.com/office/drawing/2014/main" id="{E5797563-115A-6676-F794-2CADEEE2E099}"/>
              </a:ext>
            </a:extLst>
          </p:cNvPr>
          <p:cNvSpPr txBox="1"/>
          <p:nvPr/>
        </p:nvSpPr>
        <p:spPr>
          <a:xfrm>
            <a:off x="672975" y="5265827"/>
            <a:ext cx="2346738" cy="707886"/>
          </a:xfrm>
          <a:prstGeom prst="rect">
            <a:avLst/>
          </a:prstGeom>
          <a:noFill/>
        </p:spPr>
        <p:txBody>
          <a:bodyPr wrap="square" rtlCol="0">
            <a:spAutoFit/>
          </a:bodyPr>
          <a:lstStyle/>
          <a:p>
            <a:r>
              <a:rPr lang="en-GB" sz="800" dirty="0">
                <a:solidFill>
                  <a:srgbClr val="A81F27"/>
                </a:solidFill>
                <a:latin typeface="Gotham Bold" pitchFamily="50" charset="0"/>
                <a:cs typeface="Gotham Bold" pitchFamily="50" charset="0"/>
              </a:rPr>
              <a:t>Make a concept map which links the specification points/class notes of your  current learning to previous learning. Try and explain these links you have identified.</a:t>
            </a:r>
          </a:p>
        </p:txBody>
      </p:sp>
      <p:sp>
        <p:nvSpPr>
          <p:cNvPr id="37" name="TextBox 36">
            <a:extLst>
              <a:ext uri="{FF2B5EF4-FFF2-40B4-BE49-F238E27FC236}">
                <a16:creationId xmlns:a16="http://schemas.microsoft.com/office/drawing/2014/main" id="{EB089088-4337-9101-E2AA-2B253EF07DF0}"/>
              </a:ext>
            </a:extLst>
          </p:cNvPr>
          <p:cNvSpPr txBox="1"/>
          <p:nvPr/>
        </p:nvSpPr>
        <p:spPr>
          <a:xfrm>
            <a:off x="3535865" y="2087326"/>
            <a:ext cx="2193371" cy="461665"/>
          </a:xfrm>
          <a:prstGeom prst="rect">
            <a:avLst/>
          </a:prstGeom>
          <a:noFill/>
        </p:spPr>
        <p:txBody>
          <a:bodyPr wrap="square" rtlCol="0">
            <a:spAutoFit/>
          </a:bodyPr>
          <a:lstStyle/>
          <a:p>
            <a:r>
              <a:rPr lang="en-GB" sz="800" dirty="0">
                <a:solidFill>
                  <a:srgbClr val="A81F27"/>
                </a:solidFill>
                <a:latin typeface="Gotham Bold" pitchFamily="50" charset="0"/>
                <a:cs typeface="Gotham Bold" pitchFamily="50" charset="0"/>
              </a:rPr>
              <a:t>Create a glossary with key definitions, phrases, diagrams and equations for each unit. </a:t>
            </a:r>
          </a:p>
        </p:txBody>
      </p:sp>
      <p:sp>
        <p:nvSpPr>
          <p:cNvPr id="30" name="TextBox 29">
            <a:extLst>
              <a:ext uri="{FF2B5EF4-FFF2-40B4-BE49-F238E27FC236}">
                <a16:creationId xmlns:a16="http://schemas.microsoft.com/office/drawing/2014/main" id="{6C0B8FB2-6384-CA31-824C-08637F2547BC}"/>
              </a:ext>
            </a:extLst>
          </p:cNvPr>
          <p:cNvSpPr txBox="1"/>
          <p:nvPr/>
        </p:nvSpPr>
        <p:spPr>
          <a:xfrm>
            <a:off x="704048" y="3168109"/>
            <a:ext cx="2272008" cy="584775"/>
          </a:xfrm>
          <a:prstGeom prst="rect">
            <a:avLst/>
          </a:prstGeom>
          <a:noFill/>
        </p:spPr>
        <p:txBody>
          <a:bodyPr wrap="square" rtlCol="0">
            <a:spAutoFit/>
          </a:bodyPr>
          <a:lstStyle/>
          <a:p>
            <a:r>
              <a:rPr lang="en-GB" sz="800" dirty="0">
                <a:solidFill>
                  <a:srgbClr val="A81F27"/>
                </a:solidFill>
                <a:latin typeface="Gotham Bold" pitchFamily="50" charset="0"/>
                <a:cs typeface="Gotham Bold" pitchFamily="50" charset="0"/>
              </a:rPr>
              <a:t>At the end of each topic/unit, read through your specification points booklet and highlight any points you don’t understand.  </a:t>
            </a:r>
            <a:endParaRPr lang="en-GB" sz="800" dirty="0"/>
          </a:p>
        </p:txBody>
      </p:sp>
      <p:sp>
        <p:nvSpPr>
          <p:cNvPr id="54" name="TextBox 53">
            <a:extLst>
              <a:ext uri="{FF2B5EF4-FFF2-40B4-BE49-F238E27FC236}">
                <a16:creationId xmlns:a16="http://schemas.microsoft.com/office/drawing/2014/main" id="{AC068AD7-22A6-9258-D2DF-EC73B00BD687}"/>
              </a:ext>
            </a:extLst>
          </p:cNvPr>
          <p:cNvSpPr txBox="1"/>
          <p:nvPr/>
        </p:nvSpPr>
        <p:spPr>
          <a:xfrm>
            <a:off x="3521360" y="3610559"/>
            <a:ext cx="2441535" cy="707886"/>
          </a:xfrm>
          <a:prstGeom prst="rect">
            <a:avLst/>
          </a:prstGeom>
          <a:noFill/>
        </p:spPr>
        <p:txBody>
          <a:bodyPr wrap="square" rtlCol="0">
            <a:spAutoFit/>
          </a:bodyPr>
          <a:lstStyle/>
          <a:p>
            <a:r>
              <a:rPr lang="en-GB" sz="800" dirty="0">
                <a:solidFill>
                  <a:srgbClr val="A81F27"/>
                </a:solidFill>
                <a:latin typeface="Gotham Bold" pitchFamily="50" charset="0"/>
                <a:cs typeface="Gotham Bold" pitchFamily="50" charset="0"/>
              </a:rPr>
              <a:t>Use your YAG to pick topics to revise, by utilising retrieval exercises (e.g. mind dumps, self quizzing, using flashcards or asking a parent or friend to quiz on your notes).</a:t>
            </a:r>
          </a:p>
        </p:txBody>
      </p:sp>
      <p:sp>
        <p:nvSpPr>
          <p:cNvPr id="56" name="TextBox 55">
            <a:extLst>
              <a:ext uri="{FF2B5EF4-FFF2-40B4-BE49-F238E27FC236}">
                <a16:creationId xmlns:a16="http://schemas.microsoft.com/office/drawing/2014/main" id="{E2FF20CA-D55C-C07D-EF80-C08D16A053F5}"/>
              </a:ext>
            </a:extLst>
          </p:cNvPr>
          <p:cNvSpPr txBox="1"/>
          <p:nvPr/>
        </p:nvSpPr>
        <p:spPr>
          <a:xfrm>
            <a:off x="3497785" y="5171291"/>
            <a:ext cx="2378908" cy="707886"/>
          </a:xfrm>
          <a:prstGeom prst="rect">
            <a:avLst/>
          </a:prstGeom>
          <a:noFill/>
        </p:spPr>
        <p:txBody>
          <a:bodyPr wrap="square" rtlCol="0">
            <a:spAutoFit/>
          </a:bodyPr>
          <a:lstStyle/>
          <a:p>
            <a:r>
              <a:rPr lang="en-GB" sz="800" dirty="0">
                <a:solidFill>
                  <a:srgbClr val="A81F27"/>
                </a:solidFill>
                <a:latin typeface="Gotham Bold" pitchFamily="50" charset="0"/>
                <a:cs typeface="Gotham Bold" pitchFamily="50" charset="0"/>
              </a:rPr>
              <a:t>Make a list of areas you are consistently getting wrong or do not remember and  focus your retrieval practice on these concepts. Revisit concepts you are good at less often.</a:t>
            </a:r>
          </a:p>
        </p:txBody>
      </p:sp>
      <p:sp>
        <p:nvSpPr>
          <p:cNvPr id="57" name="TextBox 56">
            <a:extLst>
              <a:ext uri="{FF2B5EF4-FFF2-40B4-BE49-F238E27FC236}">
                <a16:creationId xmlns:a16="http://schemas.microsoft.com/office/drawing/2014/main" id="{57C3C4BC-EC73-6CCE-3B9B-2F189BEFA0CE}"/>
              </a:ext>
            </a:extLst>
          </p:cNvPr>
          <p:cNvSpPr txBox="1"/>
          <p:nvPr/>
        </p:nvSpPr>
        <p:spPr>
          <a:xfrm>
            <a:off x="6321424" y="2061145"/>
            <a:ext cx="2193371" cy="584775"/>
          </a:xfrm>
          <a:prstGeom prst="rect">
            <a:avLst/>
          </a:prstGeom>
          <a:noFill/>
        </p:spPr>
        <p:txBody>
          <a:bodyPr wrap="square" rtlCol="0">
            <a:spAutoFit/>
          </a:bodyPr>
          <a:lstStyle/>
          <a:p>
            <a:r>
              <a:rPr lang="en-GB" sz="800" dirty="0">
                <a:solidFill>
                  <a:srgbClr val="A81F27"/>
                </a:solidFill>
                <a:latin typeface="Gotham Bold" pitchFamily="50" charset="0"/>
                <a:cs typeface="Gotham Bold" pitchFamily="50" charset="0"/>
              </a:rPr>
              <a:t>Print out exam questions and mark schemes for the unit/topic you have just covered and get 3 different coloured pens. </a:t>
            </a:r>
          </a:p>
        </p:txBody>
      </p:sp>
      <p:sp>
        <p:nvSpPr>
          <p:cNvPr id="58" name="TextBox 57">
            <a:extLst>
              <a:ext uri="{FF2B5EF4-FFF2-40B4-BE49-F238E27FC236}">
                <a16:creationId xmlns:a16="http://schemas.microsoft.com/office/drawing/2014/main" id="{1E264E43-B34C-D1F1-8CC8-C685B1301BA9}"/>
              </a:ext>
            </a:extLst>
          </p:cNvPr>
          <p:cNvSpPr txBox="1"/>
          <p:nvPr/>
        </p:nvSpPr>
        <p:spPr>
          <a:xfrm>
            <a:off x="6328384" y="2870043"/>
            <a:ext cx="2193371" cy="461665"/>
          </a:xfrm>
          <a:prstGeom prst="rect">
            <a:avLst/>
          </a:prstGeom>
          <a:noFill/>
        </p:spPr>
        <p:txBody>
          <a:bodyPr wrap="square" rtlCol="0">
            <a:spAutoFit/>
          </a:bodyPr>
          <a:lstStyle/>
          <a:p>
            <a:r>
              <a:rPr lang="en-GB" sz="800" dirty="0">
                <a:solidFill>
                  <a:srgbClr val="A81F27"/>
                </a:solidFill>
                <a:latin typeface="Gotham Bold" pitchFamily="50" charset="0"/>
                <a:cs typeface="Gotham Bold" pitchFamily="50" charset="0"/>
              </a:rPr>
              <a:t>1.Under exam conditions, attempt the questions. (No help from notes, books, revision guides etc.)</a:t>
            </a:r>
          </a:p>
        </p:txBody>
      </p:sp>
      <p:sp>
        <p:nvSpPr>
          <p:cNvPr id="59" name="TextBox 58">
            <a:extLst>
              <a:ext uri="{FF2B5EF4-FFF2-40B4-BE49-F238E27FC236}">
                <a16:creationId xmlns:a16="http://schemas.microsoft.com/office/drawing/2014/main" id="{09A123F8-EC68-F425-0F10-94EC884CD848}"/>
              </a:ext>
            </a:extLst>
          </p:cNvPr>
          <p:cNvSpPr txBox="1"/>
          <p:nvPr/>
        </p:nvSpPr>
        <p:spPr>
          <a:xfrm>
            <a:off x="6328383" y="3593791"/>
            <a:ext cx="2193371" cy="584775"/>
          </a:xfrm>
          <a:prstGeom prst="rect">
            <a:avLst/>
          </a:prstGeom>
          <a:noFill/>
        </p:spPr>
        <p:txBody>
          <a:bodyPr wrap="square" rtlCol="0">
            <a:spAutoFit/>
          </a:bodyPr>
          <a:lstStyle/>
          <a:p>
            <a:r>
              <a:rPr lang="en-GB" sz="800" dirty="0">
                <a:solidFill>
                  <a:srgbClr val="A81F27"/>
                </a:solidFill>
                <a:latin typeface="Gotham Bold" pitchFamily="50" charset="0"/>
                <a:cs typeface="Gotham Bold" pitchFamily="50" charset="0"/>
              </a:rPr>
              <a:t>2.Change the colour of your pen and use resources such as your revision notes and OCR Chemistry text book, to fill in the gaps or correct errors.</a:t>
            </a:r>
          </a:p>
        </p:txBody>
      </p:sp>
      <p:sp>
        <p:nvSpPr>
          <p:cNvPr id="60" name="Rectangle: Rounded Corners 59">
            <a:extLst>
              <a:ext uri="{FF2B5EF4-FFF2-40B4-BE49-F238E27FC236}">
                <a16:creationId xmlns:a16="http://schemas.microsoft.com/office/drawing/2014/main" id="{85A7793F-7BD5-1DF4-75F9-1DCC60149D81}"/>
              </a:ext>
            </a:extLst>
          </p:cNvPr>
          <p:cNvSpPr/>
          <p:nvPr/>
        </p:nvSpPr>
        <p:spPr>
          <a:xfrm>
            <a:off x="6311076" y="4386664"/>
            <a:ext cx="2281106" cy="517041"/>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TextBox 60">
            <a:extLst>
              <a:ext uri="{FF2B5EF4-FFF2-40B4-BE49-F238E27FC236}">
                <a16:creationId xmlns:a16="http://schemas.microsoft.com/office/drawing/2014/main" id="{F4A3E4E3-3DBA-80BA-CE1C-9C492FB81453}"/>
              </a:ext>
            </a:extLst>
          </p:cNvPr>
          <p:cNvSpPr txBox="1"/>
          <p:nvPr/>
        </p:nvSpPr>
        <p:spPr>
          <a:xfrm>
            <a:off x="6326569" y="4420469"/>
            <a:ext cx="2193371" cy="461665"/>
          </a:xfrm>
          <a:prstGeom prst="rect">
            <a:avLst/>
          </a:prstGeom>
          <a:noFill/>
        </p:spPr>
        <p:txBody>
          <a:bodyPr wrap="square" rtlCol="0">
            <a:spAutoFit/>
          </a:bodyPr>
          <a:lstStyle/>
          <a:p>
            <a:r>
              <a:rPr lang="en-GB" sz="800" dirty="0">
                <a:solidFill>
                  <a:srgbClr val="A81F27"/>
                </a:solidFill>
                <a:latin typeface="Gotham Bold" pitchFamily="50" charset="0"/>
                <a:cs typeface="Gotham Bold" pitchFamily="50" charset="0"/>
              </a:rPr>
              <a:t>3. Using your mark scheme, correct and add missing information using another colour.</a:t>
            </a:r>
          </a:p>
        </p:txBody>
      </p:sp>
      <p:sp>
        <p:nvSpPr>
          <p:cNvPr id="62" name="TextBox 61">
            <a:extLst>
              <a:ext uri="{FF2B5EF4-FFF2-40B4-BE49-F238E27FC236}">
                <a16:creationId xmlns:a16="http://schemas.microsoft.com/office/drawing/2014/main" id="{665D1105-CB84-3637-A57B-D25CF7194DEC}"/>
              </a:ext>
            </a:extLst>
          </p:cNvPr>
          <p:cNvSpPr txBox="1"/>
          <p:nvPr/>
        </p:nvSpPr>
        <p:spPr>
          <a:xfrm>
            <a:off x="9123949" y="2063064"/>
            <a:ext cx="2237237" cy="707886"/>
          </a:xfrm>
          <a:prstGeom prst="rect">
            <a:avLst/>
          </a:prstGeom>
          <a:noFill/>
        </p:spPr>
        <p:txBody>
          <a:bodyPr wrap="square" rtlCol="0">
            <a:spAutoFit/>
          </a:bodyPr>
          <a:lstStyle/>
          <a:p>
            <a:r>
              <a:rPr lang="en-GB" sz="800" dirty="0">
                <a:solidFill>
                  <a:srgbClr val="A81F27"/>
                </a:solidFill>
                <a:latin typeface="Gotham Bold" pitchFamily="50" charset="0"/>
                <a:cs typeface="Gotham Bold" pitchFamily="50" charset="0"/>
              </a:rPr>
              <a:t>Reflect on your learning, by looking  through your exam questions, your  most recent assessments and feedback. What is going well and what could you improve on?</a:t>
            </a:r>
          </a:p>
        </p:txBody>
      </p:sp>
      <p:sp>
        <p:nvSpPr>
          <p:cNvPr id="63" name="TextBox 62">
            <a:extLst>
              <a:ext uri="{FF2B5EF4-FFF2-40B4-BE49-F238E27FC236}">
                <a16:creationId xmlns:a16="http://schemas.microsoft.com/office/drawing/2014/main" id="{5C58EC3B-8B6D-3E50-2C6C-4B2DE1E34E2A}"/>
              </a:ext>
            </a:extLst>
          </p:cNvPr>
          <p:cNvSpPr txBox="1"/>
          <p:nvPr/>
        </p:nvSpPr>
        <p:spPr>
          <a:xfrm>
            <a:off x="9138927" y="2912204"/>
            <a:ext cx="2237594" cy="954107"/>
          </a:xfrm>
          <a:prstGeom prst="rect">
            <a:avLst/>
          </a:prstGeom>
          <a:noFill/>
        </p:spPr>
        <p:txBody>
          <a:bodyPr wrap="square" rtlCol="0">
            <a:spAutoFit/>
          </a:bodyPr>
          <a:lstStyle/>
          <a:p>
            <a:r>
              <a:rPr lang="en-GB" sz="800" dirty="0">
                <a:solidFill>
                  <a:srgbClr val="A81F27"/>
                </a:solidFill>
                <a:latin typeface="Gotham Bold" pitchFamily="50" charset="0"/>
                <a:cs typeface="Gotham Bold" pitchFamily="50" charset="0"/>
              </a:rPr>
              <a:t>Make a note of areas you are still getting wrong and try and identify the problem. Are you struggling to remember the information? Are there concepts you still don’t understand? Do you struggle to interpret the exam questions?  </a:t>
            </a:r>
          </a:p>
        </p:txBody>
      </p:sp>
      <p:sp>
        <p:nvSpPr>
          <p:cNvPr id="65" name="TextBox 64">
            <a:extLst>
              <a:ext uri="{FF2B5EF4-FFF2-40B4-BE49-F238E27FC236}">
                <a16:creationId xmlns:a16="http://schemas.microsoft.com/office/drawing/2014/main" id="{D0AFCAC7-5FCA-20DF-C0AC-89C5773B4A25}"/>
              </a:ext>
            </a:extLst>
          </p:cNvPr>
          <p:cNvSpPr txBox="1"/>
          <p:nvPr/>
        </p:nvSpPr>
        <p:spPr>
          <a:xfrm>
            <a:off x="9127755" y="4026056"/>
            <a:ext cx="2193371" cy="830997"/>
          </a:xfrm>
          <a:prstGeom prst="rect">
            <a:avLst/>
          </a:prstGeom>
          <a:noFill/>
        </p:spPr>
        <p:txBody>
          <a:bodyPr wrap="square" rtlCol="0">
            <a:spAutoFit/>
          </a:bodyPr>
          <a:lstStyle/>
          <a:p>
            <a:r>
              <a:rPr lang="en-GB" sz="800" dirty="0">
                <a:solidFill>
                  <a:srgbClr val="A81F27"/>
                </a:solidFill>
                <a:latin typeface="Gotham Bold" pitchFamily="50" charset="0"/>
                <a:cs typeface="Gotham Bold" pitchFamily="50" charset="0"/>
              </a:rPr>
              <a:t>Log the independent work you have done over 30 days. Speak to your peers/teacher and review which activities you may need to do more of, based on the areas you have  identified that need improving.</a:t>
            </a:r>
          </a:p>
        </p:txBody>
      </p:sp>
      <p:cxnSp>
        <p:nvCxnSpPr>
          <p:cNvPr id="67" name="Straight Arrow Connector 66">
            <a:extLst>
              <a:ext uri="{FF2B5EF4-FFF2-40B4-BE49-F238E27FC236}">
                <a16:creationId xmlns:a16="http://schemas.microsoft.com/office/drawing/2014/main" id="{4751F681-23B2-8D6D-7B7D-18BD1BDEA324}"/>
              </a:ext>
            </a:extLst>
          </p:cNvPr>
          <p:cNvCxnSpPr>
            <a:cxnSpLocks/>
          </p:cNvCxnSpPr>
          <p:nvPr/>
        </p:nvCxnSpPr>
        <p:spPr>
          <a:xfrm>
            <a:off x="7423254" y="4197053"/>
            <a:ext cx="0" cy="189611"/>
          </a:xfrm>
          <a:prstGeom prst="straightConnector1">
            <a:avLst/>
          </a:prstGeom>
          <a:ln w="28575">
            <a:solidFill>
              <a:srgbClr val="537F82"/>
            </a:solidFill>
            <a:tailEnd type="triangle"/>
          </a:ln>
        </p:spPr>
        <p:style>
          <a:lnRef idx="1">
            <a:schemeClr val="accent1"/>
          </a:lnRef>
          <a:fillRef idx="0">
            <a:schemeClr val="accent1"/>
          </a:fillRef>
          <a:effectRef idx="0">
            <a:schemeClr val="accent1"/>
          </a:effectRef>
          <a:fontRef idx="minor">
            <a:schemeClr val="tx1"/>
          </a:fontRef>
        </p:style>
      </p:cxnSp>
      <p:sp>
        <p:nvSpPr>
          <p:cNvPr id="78" name="TextBox 77">
            <a:extLst>
              <a:ext uri="{FF2B5EF4-FFF2-40B4-BE49-F238E27FC236}">
                <a16:creationId xmlns:a16="http://schemas.microsoft.com/office/drawing/2014/main" id="{6B932039-E4DB-A185-DC6A-536725F7EEE9}"/>
              </a:ext>
            </a:extLst>
          </p:cNvPr>
          <p:cNvSpPr txBox="1"/>
          <p:nvPr/>
        </p:nvSpPr>
        <p:spPr>
          <a:xfrm>
            <a:off x="704594" y="2661792"/>
            <a:ext cx="2193371" cy="338554"/>
          </a:xfrm>
          <a:prstGeom prst="rect">
            <a:avLst/>
          </a:prstGeom>
          <a:noFill/>
        </p:spPr>
        <p:txBody>
          <a:bodyPr wrap="square" rtlCol="0">
            <a:spAutoFit/>
          </a:bodyPr>
          <a:lstStyle/>
          <a:p>
            <a:r>
              <a:rPr lang="en-GB" sz="800" dirty="0">
                <a:solidFill>
                  <a:srgbClr val="A81F27"/>
                </a:solidFill>
                <a:latin typeface="Gotham Bold" pitchFamily="50" charset="0"/>
                <a:cs typeface="Gotham Bold" pitchFamily="50" charset="0"/>
              </a:rPr>
              <a:t>Do some pre-lesson reading before your next lesson. </a:t>
            </a:r>
            <a:endParaRPr lang="en-GB" sz="1050" dirty="0">
              <a:solidFill>
                <a:srgbClr val="A81F27"/>
              </a:solidFill>
              <a:latin typeface="Gotham Bold" pitchFamily="50" charset="0"/>
              <a:cs typeface="Gotham Bold" pitchFamily="50" charset="0"/>
            </a:endParaRPr>
          </a:p>
        </p:txBody>
      </p:sp>
      <p:sp>
        <p:nvSpPr>
          <p:cNvPr id="80" name="TextBox 79">
            <a:extLst>
              <a:ext uri="{FF2B5EF4-FFF2-40B4-BE49-F238E27FC236}">
                <a16:creationId xmlns:a16="http://schemas.microsoft.com/office/drawing/2014/main" id="{84C02011-F6EA-39ED-84B5-57EB7FC4501B}"/>
              </a:ext>
            </a:extLst>
          </p:cNvPr>
          <p:cNvSpPr txBox="1"/>
          <p:nvPr/>
        </p:nvSpPr>
        <p:spPr>
          <a:xfrm>
            <a:off x="3507101" y="4462845"/>
            <a:ext cx="2378908" cy="584775"/>
          </a:xfrm>
          <a:prstGeom prst="rect">
            <a:avLst/>
          </a:prstGeom>
          <a:noFill/>
        </p:spPr>
        <p:txBody>
          <a:bodyPr wrap="square" rtlCol="0">
            <a:spAutoFit/>
          </a:bodyPr>
          <a:lstStyle/>
          <a:p>
            <a:r>
              <a:rPr lang="en-GB" sz="800" dirty="0">
                <a:solidFill>
                  <a:srgbClr val="A81F27"/>
                </a:solidFill>
                <a:latin typeface="Gotham Bold" pitchFamily="50" charset="0"/>
                <a:cs typeface="Gotham Bold" pitchFamily="50" charset="0"/>
              </a:rPr>
              <a:t>After your mind dump use resources such as your OCR Chemistry text book, to add missed information or correct any errors in a different colour.</a:t>
            </a:r>
          </a:p>
        </p:txBody>
      </p:sp>
      <p:sp>
        <p:nvSpPr>
          <p:cNvPr id="81" name="Rectangle: Rounded Corners 80">
            <a:extLst>
              <a:ext uri="{FF2B5EF4-FFF2-40B4-BE49-F238E27FC236}">
                <a16:creationId xmlns:a16="http://schemas.microsoft.com/office/drawing/2014/main" id="{FE57BFA7-E779-4F9D-0BB6-39CD962E7381}"/>
              </a:ext>
            </a:extLst>
          </p:cNvPr>
          <p:cNvSpPr/>
          <p:nvPr/>
        </p:nvSpPr>
        <p:spPr>
          <a:xfrm>
            <a:off x="3529454" y="4460539"/>
            <a:ext cx="2281106" cy="582199"/>
          </a:xfrm>
          <a:prstGeom prst="roundRect">
            <a:avLst/>
          </a:prstGeom>
          <a:noFill/>
          <a:ln w="28575">
            <a:solidFill>
              <a:srgbClr val="A81F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4" name="Straight Arrow Connector 93">
            <a:extLst>
              <a:ext uri="{FF2B5EF4-FFF2-40B4-BE49-F238E27FC236}">
                <a16:creationId xmlns:a16="http://schemas.microsoft.com/office/drawing/2014/main" id="{622D4EC3-AAF9-86DA-4147-D191403929FA}"/>
              </a:ext>
            </a:extLst>
          </p:cNvPr>
          <p:cNvCxnSpPr>
            <a:cxnSpLocks/>
          </p:cNvCxnSpPr>
          <p:nvPr/>
        </p:nvCxnSpPr>
        <p:spPr>
          <a:xfrm>
            <a:off x="4631602" y="3487080"/>
            <a:ext cx="0" cy="189611"/>
          </a:xfrm>
          <a:prstGeom prst="straightConnector1">
            <a:avLst/>
          </a:prstGeom>
          <a:ln w="28575">
            <a:solidFill>
              <a:srgbClr val="537F8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69157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2644</TotalTime>
  <Words>628</Words>
  <Application>Microsoft Office PowerPoint</Application>
  <PresentationFormat>Widescreen</PresentationFormat>
  <Paragraphs>39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Gotham Bold</vt:lpstr>
      <vt:lpstr>Office Theme</vt:lpstr>
      <vt:lpstr>PowerPoint Presentation</vt:lpstr>
    </vt:vector>
  </TitlesOfParts>
  <Company>Better Futures MAT, King Edward VI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Natalie Pursall</dc:creator>
  <cp:lastModifiedBy>Michael Hill</cp:lastModifiedBy>
  <cp:revision>31</cp:revision>
  <dcterms:created xsi:type="dcterms:W3CDTF">2023-03-01T08:48:30Z</dcterms:created>
  <dcterms:modified xsi:type="dcterms:W3CDTF">2023-05-10T12:28:04Z</dcterms:modified>
</cp:coreProperties>
</file>