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8F543-5106-48D5-8DD7-C1BF670BB573}" v="7" dt="2023-04-18T08:11:52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Green" userId="2e267205-6c34-499e-a54c-54007b215443" providerId="ADAL" clId="{84E8F543-5106-48D5-8DD7-C1BF670BB573}"/>
    <pc:docChg chg="custSel addSld modSld">
      <pc:chgData name="Douglas Green" userId="2e267205-6c34-499e-a54c-54007b215443" providerId="ADAL" clId="{84E8F543-5106-48D5-8DD7-C1BF670BB573}" dt="2023-04-18T08:14:39.342" v="946" actId="1076"/>
      <pc:docMkLst>
        <pc:docMk/>
      </pc:docMkLst>
      <pc:sldChg chg="addSp delSp modSp mod">
        <pc:chgData name="Douglas Green" userId="2e267205-6c34-499e-a54c-54007b215443" providerId="ADAL" clId="{84E8F543-5106-48D5-8DD7-C1BF670BB573}" dt="2023-04-18T08:14:39.342" v="946" actId="1076"/>
        <pc:sldMkLst>
          <pc:docMk/>
          <pc:sldMk cId="131733417" sldId="258"/>
        </pc:sldMkLst>
        <pc:spChg chg="mod">
          <ac:chgData name="Douglas Green" userId="2e267205-6c34-499e-a54c-54007b215443" providerId="ADAL" clId="{84E8F543-5106-48D5-8DD7-C1BF670BB573}" dt="2023-04-18T08:11:44.637" v="804" actId="20577"/>
          <ac:spMkLst>
            <pc:docMk/>
            <pc:sldMk cId="131733417" sldId="258"/>
            <ac:spMk id="8" creationId="{28D1857C-8C01-A061-7A2B-7EF52EF024B6}"/>
          </ac:spMkLst>
        </pc:spChg>
        <pc:spChg chg="mod">
          <ac:chgData name="Douglas Green" userId="2e267205-6c34-499e-a54c-54007b215443" providerId="ADAL" clId="{84E8F543-5106-48D5-8DD7-C1BF670BB573}" dt="2023-04-18T08:03:18.071" v="264" actId="1076"/>
          <ac:spMkLst>
            <pc:docMk/>
            <pc:sldMk cId="131733417" sldId="258"/>
            <ac:spMk id="20" creationId="{96302C79-F059-DA95-F867-9689A52AD143}"/>
          </ac:spMkLst>
        </pc:spChg>
        <pc:spChg chg="mod">
          <ac:chgData name="Douglas Green" userId="2e267205-6c34-499e-a54c-54007b215443" providerId="ADAL" clId="{84E8F543-5106-48D5-8DD7-C1BF670BB573}" dt="2023-04-18T08:08:45.639" v="596" actId="1076"/>
          <ac:spMkLst>
            <pc:docMk/>
            <pc:sldMk cId="131733417" sldId="258"/>
            <ac:spMk id="25" creationId="{A2667531-0ACD-7538-9EFA-FAB3DCF3AC35}"/>
          </ac:spMkLst>
        </pc:spChg>
        <pc:spChg chg="add mod">
          <ac:chgData name="Douglas Green" userId="2e267205-6c34-499e-a54c-54007b215443" providerId="ADAL" clId="{84E8F543-5106-48D5-8DD7-C1BF670BB573}" dt="2023-04-18T08:03:31.013" v="267" actId="1076"/>
          <ac:spMkLst>
            <pc:docMk/>
            <pc:sldMk cId="131733417" sldId="258"/>
            <ac:spMk id="27" creationId="{446B0B8A-15B7-CC72-7C5E-2A165FECF3AF}"/>
          </ac:spMkLst>
        </pc:spChg>
        <pc:spChg chg="add del mod">
          <ac:chgData name="Douglas Green" userId="2e267205-6c34-499e-a54c-54007b215443" providerId="ADAL" clId="{84E8F543-5106-48D5-8DD7-C1BF670BB573}" dt="2023-04-18T08:03:47.454" v="270" actId="478"/>
          <ac:spMkLst>
            <pc:docMk/>
            <pc:sldMk cId="131733417" sldId="258"/>
            <ac:spMk id="28" creationId="{9BDE2059-1DA4-83C2-A8BB-0196311E3FCE}"/>
          </ac:spMkLst>
        </pc:spChg>
        <pc:spChg chg="add mod">
          <ac:chgData name="Douglas Green" userId="2e267205-6c34-499e-a54c-54007b215443" providerId="ADAL" clId="{84E8F543-5106-48D5-8DD7-C1BF670BB573}" dt="2023-04-18T08:06:35.286" v="378" actId="20577"/>
          <ac:spMkLst>
            <pc:docMk/>
            <pc:sldMk cId="131733417" sldId="258"/>
            <ac:spMk id="29" creationId="{9F37086E-5898-A753-6A7D-A2C960950345}"/>
          </ac:spMkLst>
        </pc:spChg>
        <pc:spChg chg="add del mod">
          <ac:chgData name="Douglas Green" userId="2e267205-6c34-499e-a54c-54007b215443" providerId="ADAL" clId="{84E8F543-5106-48D5-8DD7-C1BF670BB573}" dt="2023-04-18T08:08:37.380" v="594" actId="478"/>
          <ac:spMkLst>
            <pc:docMk/>
            <pc:sldMk cId="131733417" sldId="258"/>
            <ac:spMk id="30" creationId="{EB5E400F-1C95-68C5-01F3-17CF4BBF1563}"/>
          </ac:spMkLst>
        </pc:spChg>
        <pc:spChg chg="mod">
          <ac:chgData name="Douglas Green" userId="2e267205-6c34-499e-a54c-54007b215443" providerId="ADAL" clId="{84E8F543-5106-48D5-8DD7-C1BF670BB573}" dt="2023-04-18T08:04:05.330" v="273" actId="14100"/>
          <ac:spMkLst>
            <pc:docMk/>
            <pc:sldMk cId="131733417" sldId="258"/>
            <ac:spMk id="32" creationId="{5F17B42C-D5D3-F879-94B0-B0893EB9C04E}"/>
          </ac:spMkLst>
        </pc:spChg>
        <pc:spChg chg="add mod">
          <ac:chgData name="Douglas Green" userId="2e267205-6c34-499e-a54c-54007b215443" providerId="ADAL" clId="{84E8F543-5106-48D5-8DD7-C1BF670BB573}" dt="2023-04-18T08:11:19.399" v="769" actId="20577"/>
          <ac:spMkLst>
            <pc:docMk/>
            <pc:sldMk cId="131733417" sldId="258"/>
            <ac:spMk id="33" creationId="{FA282BFC-A7B5-DEFC-E250-1CF987773008}"/>
          </ac:spMkLst>
        </pc:spChg>
        <pc:spChg chg="mod">
          <ac:chgData name="Douglas Green" userId="2e267205-6c34-499e-a54c-54007b215443" providerId="ADAL" clId="{84E8F543-5106-48D5-8DD7-C1BF670BB573}" dt="2023-04-18T08:08:21.495" v="590" actId="1076"/>
          <ac:spMkLst>
            <pc:docMk/>
            <pc:sldMk cId="131733417" sldId="258"/>
            <ac:spMk id="47" creationId="{E63F273F-DFBC-3288-AB1C-AA58FE3A45D8}"/>
          </ac:spMkLst>
        </pc:spChg>
        <pc:spChg chg="mod">
          <ac:chgData name="Douglas Green" userId="2e267205-6c34-499e-a54c-54007b215443" providerId="ADAL" clId="{84E8F543-5106-48D5-8DD7-C1BF670BB573}" dt="2023-04-18T08:11:27.230" v="771" actId="14100"/>
          <ac:spMkLst>
            <pc:docMk/>
            <pc:sldMk cId="131733417" sldId="258"/>
            <ac:spMk id="49" creationId="{0AD307CB-A054-4CCA-17FD-03BE60AB3930}"/>
          </ac:spMkLst>
        </pc:spChg>
        <pc:spChg chg="mod">
          <ac:chgData name="Douglas Green" userId="2e267205-6c34-499e-a54c-54007b215443" providerId="ADAL" clId="{84E8F543-5106-48D5-8DD7-C1BF670BB573}" dt="2023-04-18T08:08:18.817" v="589" actId="1076"/>
          <ac:spMkLst>
            <pc:docMk/>
            <pc:sldMk cId="131733417" sldId="258"/>
            <ac:spMk id="50" creationId="{FCBCD5A4-444C-52DF-1747-6D48FD86F1FF}"/>
          </ac:spMkLst>
        </pc:spChg>
        <pc:spChg chg="mod">
          <ac:chgData name="Douglas Green" userId="2e267205-6c34-499e-a54c-54007b215443" providerId="ADAL" clId="{84E8F543-5106-48D5-8DD7-C1BF670BB573}" dt="2023-04-18T08:09:20.199" v="603" actId="20577"/>
          <ac:spMkLst>
            <pc:docMk/>
            <pc:sldMk cId="131733417" sldId="258"/>
            <ac:spMk id="54" creationId="{35F72140-03D0-F145-770E-68BF4B6F3D86}"/>
          </ac:spMkLst>
        </pc:spChg>
        <pc:spChg chg="mod">
          <ac:chgData name="Douglas Green" userId="2e267205-6c34-499e-a54c-54007b215443" providerId="ADAL" clId="{84E8F543-5106-48D5-8DD7-C1BF670BB573}" dt="2023-04-18T08:01:14.476" v="78" actId="20577"/>
          <ac:spMkLst>
            <pc:docMk/>
            <pc:sldMk cId="131733417" sldId="258"/>
            <ac:spMk id="61" creationId="{4A7BC6A2-BFB1-9E31-107C-D120CE0B54A7}"/>
          </ac:spMkLst>
        </pc:spChg>
        <pc:spChg chg="mod">
          <ac:chgData name="Douglas Green" userId="2e267205-6c34-499e-a54c-54007b215443" providerId="ADAL" clId="{84E8F543-5106-48D5-8DD7-C1BF670BB573}" dt="2023-04-18T08:02:07.445" v="150" actId="20577"/>
          <ac:spMkLst>
            <pc:docMk/>
            <pc:sldMk cId="131733417" sldId="258"/>
            <ac:spMk id="62" creationId="{5A9CA898-7CE7-48C5-E57C-ED8280627617}"/>
          </ac:spMkLst>
        </pc:spChg>
        <pc:spChg chg="mod">
          <ac:chgData name="Douglas Green" userId="2e267205-6c34-499e-a54c-54007b215443" providerId="ADAL" clId="{84E8F543-5106-48D5-8DD7-C1BF670BB573}" dt="2023-04-18T08:03:05.079" v="262" actId="20577"/>
          <ac:spMkLst>
            <pc:docMk/>
            <pc:sldMk cId="131733417" sldId="258"/>
            <ac:spMk id="64" creationId="{B97DFF25-DAA7-6005-361D-E83213EA99E6}"/>
          </ac:spMkLst>
        </pc:spChg>
        <pc:spChg chg="mod">
          <ac:chgData name="Douglas Green" userId="2e267205-6c34-499e-a54c-54007b215443" providerId="ADAL" clId="{84E8F543-5106-48D5-8DD7-C1BF670BB573}" dt="2023-04-18T08:06:55.196" v="402" actId="20577"/>
          <ac:spMkLst>
            <pc:docMk/>
            <pc:sldMk cId="131733417" sldId="258"/>
            <ac:spMk id="65" creationId="{CED5D7C1-3598-A775-E923-2BFDA72C6E9B}"/>
          </ac:spMkLst>
        </pc:spChg>
        <pc:spChg chg="mod">
          <ac:chgData name="Douglas Green" userId="2e267205-6c34-499e-a54c-54007b215443" providerId="ADAL" clId="{84E8F543-5106-48D5-8DD7-C1BF670BB573}" dt="2023-04-18T08:09:59.627" v="623" actId="20577"/>
          <ac:spMkLst>
            <pc:docMk/>
            <pc:sldMk cId="131733417" sldId="258"/>
            <ac:spMk id="66" creationId="{46740CC9-FD67-ECB1-845F-0D615561B522}"/>
          </ac:spMkLst>
        </pc:spChg>
        <pc:spChg chg="mod">
          <ac:chgData name="Douglas Green" userId="2e267205-6c34-499e-a54c-54007b215443" providerId="ADAL" clId="{84E8F543-5106-48D5-8DD7-C1BF670BB573}" dt="2023-04-18T08:14:39.342" v="946" actId="1076"/>
          <ac:spMkLst>
            <pc:docMk/>
            <pc:sldMk cId="131733417" sldId="258"/>
            <ac:spMk id="67" creationId="{51DA9909-46CE-8720-65CA-E249F32F95DB}"/>
          </ac:spMkLst>
        </pc:spChg>
        <pc:cxnChg chg="mod">
          <ac:chgData name="Douglas Green" userId="2e267205-6c34-499e-a54c-54007b215443" providerId="ADAL" clId="{84E8F543-5106-48D5-8DD7-C1BF670BB573}" dt="2023-04-18T08:03:25.885" v="266" actId="1076"/>
          <ac:cxnSpMkLst>
            <pc:docMk/>
            <pc:sldMk cId="131733417" sldId="258"/>
            <ac:cxnSpMk id="90" creationId="{8923A181-89DA-C1B8-E94C-E92A6C14855F}"/>
          </ac:cxnSpMkLst>
        </pc:cxnChg>
        <pc:cxnChg chg="mod">
          <ac:chgData name="Douglas Green" userId="2e267205-6c34-499e-a54c-54007b215443" providerId="ADAL" clId="{84E8F543-5106-48D5-8DD7-C1BF670BB573}" dt="2023-04-18T08:11:32.375" v="772" actId="1076"/>
          <ac:cxnSpMkLst>
            <pc:docMk/>
            <pc:sldMk cId="131733417" sldId="258"/>
            <ac:cxnSpMk id="92" creationId="{9B4015BE-BE3B-6285-B8E6-83B73202E663}"/>
          </ac:cxnSpMkLst>
        </pc:cxnChg>
      </pc:sldChg>
      <pc:sldChg chg="modSp add mod setBg">
        <pc:chgData name="Douglas Green" userId="2e267205-6c34-499e-a54c-54007b215443" providerId="ADAL" clId="{84E8F543-5106-48D5-8DD7-C1BF670BB573}" dt="2023-04-18T08:14:09.827" v="944" actId="20577"/>
        <pc:sldMkLst>
          <pc:docMk/>
          <pc:sldMk cId="922556326" sldId="259"/>
        </pc:sldMkLst>
        <pc:spChg chg="mod">
          <ac:chgData name="Douglas Green" userId="2e267205-6c34-499e-a54c-54007b215443" providerId="ADAL" clId="{84E8F543-5106-48D5-8DD7-C1BF670BB573}" dt="2023-04-18T08:12:11.602" v="823" actId="20577"/>
          <ac:spMkLst>
            <pc:docMk/>
            <pc:sldMk cId="922556326" sldId="259"/>
            <ac:spMk id="8" creationId="{28D1857C-8C01-A061-7A2B-7EF52EF024B6}"/>
          </ac:spMkLst>
        </pc:spChg>
        <pc:spChg chg="mod">
          <ac:chgData name="Douglas Green" userId="2e267205-6c34-499e-a54c-54007b215443" providerId="ADAL" clId="{84E8F543-5106-48D5-8DD7-C1BF670BB573}" dt="2023-04-18T08:14:09.827" v="944" actId="20577"/>
          <ac:spMkLst>
            <pc:docMk/>
            <pc:sldMk cId="922556326" sldId="259"/>
            <ac:spMk id="61" creationId="{4A7BC6A2-BFB1-9E31-107C-D120CE0B54A7}"/>
          </ac:spMkLst>
        </pc:spChg>
        <pc:spChg chg="mod">
          <ac:chgData name="Douglas Green" userId="2e267205-6c34-499e-a54c-54007b215443" providerId="ADAL" clId="{84E8F543-5106-48D5-8DD7-C1BF670BB573}" dt="2023-04-18T08:12:54.768" v="908" actId="20577"/>
          <ac:spMkLst>
            <pc:docMk/>
            <pc:sldMk cId="922556326" sldId="259"/>
            <ac:spMk id="95" creationId="{6243E6A1-EBAF-D74F-BD9B-12EB9613CD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eduqas.co.uk/Pages/ResourceByArgs.aspx?subid=46&amp;lvlid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jec.co.uk/qualifications/electronics-as-a-level/#tab_pastpap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…                              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F4DCF46-662C-21E0-A702-59C10CDCBBB6}"/>
              </a:ext>
            </a:extLst>
          </p:cNvPr>
          <p:cNvSpPr/>
          <p:nvPr/>
        </p:nvSpPr>
        <p:spPr>
          <a:xfrm>
            <a:off x="342669" y="1767483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4A959D0-7103-32ED-44A2-BE703F8B6D52}"/>
              </a:ext>
            </a:extLst>
          </p:cNvPr>
          <p:cNvSpPr/>
          <p:nvPr/>
        </p:nvSpPr>
        <p:spPr>
          <a:xfrm>
            <a:off x="5932533" y="1767483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1C13FD0-9625-0090-76DA-F882D80729C7}"/>
              </a:ext>
            </a:extLst>
          </p:cNvPr>
          <p:cNvSpPr/>
          <p:nvPr/>
        </p:nvSpPr>
        <p:spPr>
          <a:xfrm>
            <a:off x="460815" y="197841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0402AB4-45B7-095F-0DD8-C43D052DAB34}"/>
              </a:ext>
            </a:extLst>
          </p:cNvPr>
          <p:cNvSpPr/>
          <p:nvPr/>
        </p:nvSpPr>
        <p:spPr>
          <a:xfrm>
            <a:off x="460815" y="27204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7E76162-CEDE-6C7B-0699-68B9D45894E6}"/>
              </a:ext>
            </a:extLst>
          </p:cNvPr>
          <p:cNvSpPr/>
          <p:nvPr/>
        </p:nvSpPr>
        <p:spPr>
          <a:xfrm>
            <a:off x="460815" y="346238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BB80DF5-10AF-EF45-8BD5-CAE06CF6D998}"/>
              </a:ext>
            </a:extLst>
          </p:cNvPr>
          <p:cNvSpPr/>
          <p:nvPr/>
        </p:nvSpPr>
        <p:spPr>
          <a:xfrm>
            <a:off x="460815" y="421431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8F01BFD-9698-766C-7F88-50723A51592C}"/>
              </a:ext>
            </a:extLst>
          </p:cNvPr>
          <p:cNvSpPr/>
          <p:nvPr/>
        </p:nvSpPr>
        <p:spPr>
          <a:xfrm>
            <a:off x="481437" y="496623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46C7BD5-F8DA-5BF7-6CF3-B32320325149}"/>
              </a:ext>
            </a:extLst>
          </p:cNvPr>
          <p:cNvSpPr/>
          <p:nvPr/>
        </p:nvSpPr>
        <p:spPr>
          <a:xfrm>
            <a:off x="3137601" y="1790666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F79FBF7-D7AD-F679-3623-E2DD0A96326F}"/>
              </a:ext>
            </a:extLst>
          </p:cNvPr>
          <p:cNvSpPr/>
          <p:nvPr/>
        </p:nvSpPr>
        <p:spPr>
          <a:xfrm>
            <a:off x="3255747" y="200160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C5A23AF-489F-6613-157B-C5192D794618}"/>
              </a:ext>
            </a:extLst>
          </p:cNvPr>
          <p:cNvSpPr/>
          <p:nvPr/>
        </p:nvSpPr>
        <p:spPr>
          <a:xfrm>
            <a:off x="3255747" y="274358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DEEE0F3-FB7D-E039-5B93-8F8C3FC57EA6}"/>
              </a:ext>
            </a:extLst>
          </p:cNvPr>
          <p:cNvSpPr/>
          <p:nvPr/>
        </p:nvSpPr>
        <p:spPr>
          <a:xfrm>
            <a:off x="3255747" y="348557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46F9AEB8-A33B-4048-28CF-A430C26BC274}"/>
              </a:ext>
            </a:extLst>
          </p:cNvPr>
          <p:cNvSpPr/>
          <p:nvPr/>
        </p:nvSpPr>
        <p:spPr>
          <a:xfrm>
            <a:off x="3255747" y="422755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F1E9793-9E24-CD5B-DE14-856F6B03F8DC}"/>
              </a:ext>
            </a:extLst>
          </p:cNvPr>
          <p:cNvSpPr/>
          <p:nvPr/>
        </p:nvSpPr>
        <p:spPr>
          <a:xfrm>
            <a:off x="3276369" y="496954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CBF8BE7-7546-D7BC-4FD6-D8D494859643}"/>
              </a:ext>
            </a:extLst>
          </p:cNvPr>
          <p:cNvSpPr/>
          <p:nvPr/>
        </p:nvSpPr>
        <p:spPr>
          <a:xfrm>
            <a:off x="6086331" y="200727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BD0C432E-444D-27D0-B113-4877C22A946A}"/>
              </a:ext>
            </a:extLst>
          </p:cNvPr>
          <p:cNvSpPr/>
          <p:nvPr/>
        </p:nvSpPr>
        <p:spPr>
          <a:xfrm>
            <a:off x="6086331" y="273931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513E4A70-A243-38E6-3245-143F91E840BF}"/>
              </a:ext>
            </a:extLst>
          </p:cNvPr>
          <p:cNvSpPr/>
          <p:nvPr/>
        </p:nvSpPr>
        <p:spPr>
          <a:xfrm>
            <a:off x="6086331" y="34813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849EB47-DF04-A675-C253-98E0E8A83C66}"/>
              </a:ext>
            </a:extLst>
          </p:cNvPr>
          <p:cNvSpPr/>
          <p:nvPr/>
        </p:nvSpPr>
        <p:spPr>
          <a:xfrm>
            <a:off x="8727465" y="1767483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DFACDEB1-D7A2-4FEA-29A9-0EB43E0EDAF5}"/>
              </a:ext>
            </a:extLst>
          </p:cNvPr>
          <p:cNvSpPr/>
          <p:nvPr/>
        </p:nvSpPr>
        <p:spPr>
          <a:xfrm>
            <a:off x="8881263" y="199733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CE0C3DA-5CEF-3DEB-A17C-354A8EEAEDD0}"/>
              </a:ext>
            </a:extLst>
          </p:cNvPr>
          <p:cNvSpPr/>
          <p:nvPr/>
        </p:nvSpPr>
        <p:spPr>
          <a:xfrm>
            <a:off x="8881263" y="273931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7C42E49-8F69-10BA-80B7-021F8C3E130A}"/>
              </a:ext>
            </a:extLst>
          </p:cNvPr>
          <p:cNvSpPr/>
          <p:nvPr/>
        </p:nvSpPr>
        <p:spPr>
          <a:xfrm>
            <a:off x="8881263" y="3481303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97EC0B-CFDE-8ED0-BCC4-554BCD65D615}"/>
              </a:ext>
            </a:extLst>
          </p:cNvPr>
          <p:cNvSpPr txBox="1"/>
          <p:nvPr/>
        </p:nvSpPr>
        <p:spPr>
          <a:xfrm>
            <a:off x="481437" y="203152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notes/ annotations on the text, highlighting areas you need to recap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F4E995-B25B-0A2F-00D8-9D7497855C7C}"/>
              </a:ext>
            </a:extLst>
          </p:cNvPr>
          <p:cNvSpPr txBox="1"/>
          <p:nvPr/>
        </p:nvSpPr>
        <p:spPr>
          <a:xfrm>
            <a:off x="476195" y="2742617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arguments (AO1), at least 20 quotes (AO2), and at least 10 contextual points (AO3) for the text – make a note of any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C51144-3FBC-F2C8-0FC3-49740F3D1562}"/>
              </a:ext>
            </a:extLst>
          </p:cNvPr>
          <p:cNvSpPr txBox="1"/>
          <p:nvPr/>
        </p:nvSpPr>
        <p:spPr>
          <a:xfrm>
            <a:off x="462389" y="351827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YouTube videos* on the text and use these to add to your notes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A3127F5-BC5F-9AC0-8DE5-15C0A3077CBE}"/>
              </a:ext>
            </a:extLst>
          </p:cNvPr>
          <p:cNvSpPr txBox="1"/>
          <p:nvPr/>
        </p:nvSpPr>
        <p:spPr>
          <a:xfrm>
            <a:off x="476195" y="421958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text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6B0247-E14A-2340-9281-98848C47E759}"/>
              </a:ext>
            </a:extLst>
          </p:cNvPr>
          <p:cNvSpPr txBox="1"/>
          <p:nvPr/>
        </p:nvSpPr>
        <p:spPr>
          <a:xfrm>
            <a:off x="485283" y="4950627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update your notes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26133C-3373-E565-6327-FB81EBA4F1E9}"/>
              </a:ext>
            </a:extLst>
          </p:cNvPr>
          <p:cNvSpPr txBox="1"/>
          <p:nvPr/>
        </p:nvSpPr>
        <p:spPr>
          <a:xfrm>
            <a:off x="3255747" y="2038859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Group key quotes into themes: can you get 10 per theme?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07E4C2-EF0F-E066-3D0A-F38B0C08CADB}"/>
              </a:ext>
            </a:extLst>
          </p:cNvPr>
          <p:cNvSpPr txBox="1"/>
          <p:nvPr/>
        </p:nvSpPr>
        <p:spPr>
          <a:xfrm>
            <a:off x="3255747" y="276638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notes:            Which points/ quotes/ contextual ideas keep repeating?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DC65160-754A-40EB-9B56-6F218035AAE1}"/>
              </a:ext>
            </a:extLst>
          </p:cNvPr>
          <p:cNvSpPr txBox="1"/>
          <p:nvPr/>
        </p:nvSpPr>
        <p:spPr>
          <a:xfrm>
            <a:off x="3255747" y="3507159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essay on the text: What points/ quotes does it include that you could use?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DDEFCFF-0350-47D6-D42D-F32A01782940}"/>
              </a:ext>
            </a:extLst>
          </p:cNvPr>
          <p:cNvSpPr txBox="1"/>
          <p:nvPr/>
        </p:nvSpPr>
        <p:spPr>
          <a:xfrm>
            <a:off x="3255747" y="424289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York Notes Advanced on your texts to further expand your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4D6BA78-9E60-9B42-3FE5-1F9E8AA54CD3}"/>
              </a:ext>
            </a:extLst>
          </p:cNvPr>
          <p:cNvSpPr txBox="1"/>
          <p:nvPr/>
        </p:nvSpPr>
        <p:spPr>
          <a:xfrm>
            <a:off x="3299614" y="498632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Google Scholar/ Dynamic Learning to read what others have said on the texts and list why you agree/ disagree with them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28387A6-32A7-73CB-5D45-4AAEFB1AE761}"/>
              </a:ext>
            </a:extLst>
          </p:cNvPr>
          <p:cNvSpPr txBox="1"/>
          <p:nvPr/>
        </p:nvSpPr>
        <p:spPr>
          <a:xfrm>
            <a:off x="6115168" y="2001705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questions without the text – which do you find easiest/ hardest to complete? Where are the gaps in your knowledge?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91CA284-C05A-E017-7522-0A9F250C2229}"/>
              </a:ext>
            </a:extLst>
          </p:cNvPr>
          <p:cNvSpPr txBox="1"/>
          <p:nvPr/>
        </p:nvSpPr>
        <p:spPr>
          <a:xfrm>
            <a:off x="6086331" y="2789426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quotes in another colour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48CD4CC-B6BE-BE1A-82C5-D1D7A2F49AC2}"/>
              </a:ext>
            </a:extLst>
          </p:cNvPr>
          <p:cNvSpPr txBox="1"/>
          <p:nvPr/>
        </p:nvSpPr>
        <p:spPr>
          <a:xfrm>
            <a:off x="6079340" y="350715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further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CD745ED-B252-45D1-0849-74609A5A2E2C}"/>
              </a:ext>
            </a:extLst>
          </p:cNvPr>
          <p:cNvSpPr txBox="1"/>
          <p:nvPr/>
        </p:nvSpPr>
        <p:spPr>
          <a:xfrm>
            <a:off x="8881263" y="199165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AO?)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F560EC1-D273-AE3D-FBE0-A7B2B11940A0}"/>
              </a:ext>
            </a:extLst>
          </p:cNvPr>
          <p:cNvSpPr txBox="1"/>
          <p:nvPr/>
        </p:nvSpPr>
        <p:spPr>
          <a:xfrm>
            <a:off x="8881262" y="275260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AO which needed most work, rather than just adding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01D8996-3983-596B-B938-8ED78109CFA7}"/>
              </a:ext>
            </a:extLst>
          </p:cNvPr>
          <p:cNvSpPr txBox="1"/>
          <p:nvPr/>
        </p:nvSpPr>
        <p:spPr>
          <a:xfrm>
            <a:off x="8910100" y="3492587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3" name="Arrow: Right 112">
            <a:extLst>
              <a:ext uri="{FF2B5EF4-FFF2-40B4-BE49-F238E27FC236}">
                <a16:creationId xmlns:a16="http://schemas.microsoft.com/office/drawing/2014/main" id="{56923C2B-EDA2-D2CD-03AA-39B4AA66A75C}"/>
              </a:ext>
            </a:extLst>
          </p:cNvPr>
          <p:cNvSpPr/>
          <p:nvPr/>
        </p:nvSpPr>
        <p:spPr>
          <a:xfrm>
            <a:off x="2796887" y="2474041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56F9BD2B-890C-B2A3-1D87-61A4AF0EF9F8}"/>
              </a:ext>
            </a:extLst>
          </p:cNvPr>
          <p:cNvSpPr/>
          <p:nvPr/>
        </p:nvSpPr>
        <p:spPr>
          <a:xfrm>
            <a:off x="2782469" y="329005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Arrow: Right 114">
            <a:extLst>
              <a:ext uri="{FF2B5EF4-FFF2-40B4-BE49-F238E27FC236}">
                <a16:creationId xmlns:a16="http://schemas.microsoft.com/office/drawing/2014/main" id="{E4BB00E3-E347-D426-B942-2B129929C0D8}"/>
              </a:ext>
            </a:extLst>
          </p:cNvPr>
          <p:cNvSpPr/>
          <p:nvPr/>
        </p:nvSpPr>
        <p:spPr>
          <a:xfrm>
            <a:off x="2789678" y="403429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31007CC5-8990-0997-3CE9-0A1B7CC9C070}"/>
              </a:ext>
            </a:extLst>
          </p:cNvPr>
          <p:cNvSpPr/>
          <p:nvPr/>
        </p:nvSpPr>
        <p:spPr>
          <a:xfrm>
            <a:off x="2796887" y="4823821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AEA23360-EB34-F18E-910A-D18B587DF5B6}"/>
              </a:ext>
            </a:extLst>
          </p:cNvPr>
          <p:cNvSpPr/>
          <p:nvPr/>
        </p:nvSpPr>
        <p:spPr>
          <a:xfrm>
            <a:off x="5608071" y="2474041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Arrow: Right 117">
            <a:extLst>
              <a:ext uri="{FF2B5EF4-FFF2-40B4-BE49-F238E27FC236}">
                <a16:creationId xmlns:a16="http://schemas.microsoft.com/office/drawing/2014/main" id="{A4F4769D-BE6C-9166-B74C-62BE6914E056}"/>
              </a:ext>
            </a:extLst>
          </p:cNvPr>
          <p:cNvSpPr/>
          <p:nvPr/>
        </p:nvSpPr>
        <p:spPr>
          <a:xfrm>
            <a:off x="5577748" y="328982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Arrow: Right 118">
            <a:extLst>
              <a:ext uri="{FF2B5EF4-FFF2-40B4-BE49-F238E27FC236}">
                <a16:creationId xmlns:a16="http://schemas.microsoft.com/office/drawing/2014/main" id="{405FBF8F-0973-9170-B206-95FF59C5A14C}"/>
              </a:ext>
            </a:extLst>
          </p:cNvPr>
          <p:cNvSpPr/>
          <p:nvPr/>
        </p:nvSpPr>
        <p:spPr>
          <a:xfrm>
            <a:off x="8428780" y="2509812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Arrow: Right 119">
            <a:extLst>
              <a:ext uri="{FF2B5EF4-FFF2-40B4-BE49-F238E27FC236}">
                <a16:creationId xmlns:a16="http://schemas.microsoft.com/office/drawing/2014/main" id="{875BAC6C-6B74-07A6-3CE1-E8DD98DB519F}"/>
              </a:ext>
            </a:extLst>
          </p:cNvPr>
          <p:cNvSpPr/>
          <p:nvPr/>
        </p:nvSpPr>
        <p:spPr>
          <a:xfrm>
            <a:off x="8429524" y="3300953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A26E54ED-819E-5CC8-97DC-CD7C958D6080}"/>
              </a:ext>
            </a:extLst>
          </p:cNvPr>
          <p:cNvCxnSpPr>
            <a:cxnSpLocks/>
          </p:cNvCxnSpPr>
          <p:nvPr/>
        </p:nvCxnSpPr>
        <p:spPr>
          <a:xfrm>
            <a:off x="1559074" y="252149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0CDEA348-0561-1CED-7399-326A2BFADC9F}"/>
              </a:ext>
            </a:extLst>
          </p:cNvPr>
          <p:cNvCxnSpPr>
            <a:cxnSpLocks/>
          </p:cNvCxnSpPr>
          <p:nvPr/>
        </p:nvCxnSpPr>
        <p:spPr>
          <a:xfrm>
            <a:off x="1559074" y="3317548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4632E6A6-14E4-30E0-BF1E-0B3106E59F22}"/>
              </a:ext>
            </a:extLst>
          </p:cNvPr>
          <p:cNvCxnSpPr>
            <a:cxnSpLocks/>
          </p:cNvCxnSpPr>
          <p:nvPr/>
        </p:nvCxnSpPr>
        <p:spPr>
          <a:xfrm>
            <a:off x="1559074" y="403794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A89D5D7-63DD-AAB8-FA2C-20EC25AFC147}"/>
              </a:ext>
            </a:extLst>
          </p:cNvPr>
          <p:cNvCxnSpPr>
            <a:cxnSpLocks/>
          </p:cNvCxnSpPr>
          <p:nvPr/>
        </p:nvCxnSpPr>
        <p:spPr>
          <a:xfrm>
            <a:off x="1545546" y="4777808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AE986B2D-5543-250F-875E-407042B04341}"/>
              </a:ext>
            </a:extLst>
          </p:cNvPr>
          <p:cNvCxnSpPr>
            <a:cxnSpLocks/>
          </p:cNvCxnSpPr>
          <p:nvPr/>
        </p:nvCxnSpPr>
        <p:spPr>
          <a:xfrm>
            <a:off x="4352432" y="254934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0EB67F7-7820-D9DF-A1E4-8A924F7CE1E5}"/>
              </a:ext>
            </a:extLst>
          </p:cNvPr>
          <p:cNvCxnSpPr>
            <a:cxnSpLocks/>
          </p:cNvCxnSpPr>
          <p:nvPr/>
        </p:nvCxnSpPr>
        <p:spPr>
          <a:xfrm>
            <a:off x="4348721" y="329169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3687D9B-0CD7-178B-5EA3-E301E28E63CC}"/>
              </a:ext>
            </a:extLst>
          </p:cNvPr>
          <p:cNvCxnSpPr>
            <a:cxnSpLocks/>
          </p:cNvCxnSpPr>
          <p:nvPr/>
        </p:nvCxnSpPr>
        <p:spPr>
          <a:xfrm>
            <a:off x="4348721" y="402997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A3D522C9-CFF0-2A41-E6DF-2383FC81B8F0}"/>
              </a:ext>
            </a:extLst>
          </p:cNvPr>
          <p:cNvCxnSpPr>
            <a:cxnSpLocks/>
          </p:cNvCxnSpPr>
          <p:nvPr/>
        </p:nvCxnSpPr>
        <p:spPr>
          <a:xfrm>
            <a:off x="4348721" y="477780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C7C3B50-6296-45B6-9B9C-BE98A3D1A7E2}"/>
              </a:ext>
            </a:extLst>
          </p:cNvPr>
          <p:cNvCxnSpPr>
            <a:cxnSpLocks/>
          </p:cNvCxnSpPr>
          <p:nvPr/>
        </p:nvCxnSpPr>
        <p:spPr>
          <a:xfrm>
            <a:off x="7176025" y="2562998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5E493FD8-685D-93B6-3DB7-903C6FC6539B}"/>
              </a:ext>
            </a:extLst>
          </p:cNvPr>
          <p:cNvCxnSpPr>
            <a:cxnSpLocks/>
          </p:cNvCxnSpPr>
          <p:nvPr/>
        </p:nvCxnSpPr>
        <p:spPr>
          <a:xfrm>
            <a:off x="7165301" y="328982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C665056-6AC6-DDF8-5F04-7EB81A19D9A2}"/>
              </a:ext>
            </a:extLst>
          </p:cNvPr>
          <p:cNvCxnSpPr>
            <a:cxnSpLocks/>
          </p:cNvCxnSpPr>
          <p:nvPr/>
        </p:nvCxnSpPr>
        <p:spPr>
          <a:xfrm>
            <a:off x="10011092" y="254764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A9C0E6A4-B4AC-2F33-2B0B-13C785D81CF8}"/>
              </a:ext>
            </a:extLst>
          </p:cNvPr>
          <p:cNvCxnSpPr>
            <a:cxnSpLocks/>
          </p:cNvCxnSpPr>
          <p:nvPr/>
        </p:nvCxnSpPr>
        <p:spPr>
          <a:xfrm>
            <a:off x="10011092" y="3272778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</a:t>
            </a:r>
          </a:p>
          <a:p>
            <a:r>
              <a:rPr lang="en-GB" sz="1200" dirty="0" smtClean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A-Level Electronics</a:t>
            </a:r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11428" y="1923959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75671" y="1735490"/>
            <a:ext cx="2558642" cy="41904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64854" cy="796671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97565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5250" y="3702065"/>
            <a:ext cx="2229372" cy="782786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04800" y="4615068"/>
            <a:ext cx="2344873" cy="740592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686283" y="1849658"/>
            <a:ext cx="2558642" cy="334081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70814" y="2754982"/>
            <a:ext cx="2301210" cy="1443489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09574" y="4350580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550998" y="2074165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At the end of each topic, create a concise set of notes/ revision poster. Make sure this contains everything you need to know and make sure you understand it at the time of writing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521847" y="301810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Go through the specification point by point and highlight anything you don’t understand.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514047" y="3827129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If any of your initial notes are missing you can use the ‘blended learning’ resources to fill in gaps. There are also lots of YouTube tutorials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558219" y="459518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topic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Commit the information from stage 1 to memory, find a way that works for you, don’t just re-read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notes over and over until you can do it without any clues/hints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simple questions based on your notes to jog your memory, flash cards could be helpful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Ask a friend to quiz you on your notes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an app like quizlet but make your own cards/games not the ready made ones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Print past exam questions for each topic, use questions by topic from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moodle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Under exam conditions ( no notes, no music etc) attempt the questions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Change the colour of your pen. Use notes/ revision guide etc to fill in any bits you couldn’t previously do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and/or what went wrong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Do you understand the answers from the mark scheme? </a:t>
            </a: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If yes, great; you need to continue applying understanding by practicing questions.</a:t>
            </a:r>
          </a:p>
          <a:p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890930" y="4389039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76827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85523" y="354909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390450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204850" y="41073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419847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3742951" y="173267"/>
            <a:ext cx="6277810" cy="773748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3836284" y="239129"/>
            <a:ext cx="67266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Moodle,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Eduqas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blended </a:t>
            </a:r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learning: 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  <a:hlinkClick r:id="rId3"/>
              </a:rPr>
              <a:t>https://</a:t>
            </a:r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  <a:hlinkClick r:id="rId3"/>
              </a:rPr>
              <a:t>resources.eduqas.co.uk/Pages/ResourceByArgs.aspx?subid=46&amp;lvlid=1</a:t>
            </a:r>
            <a:endParaRPr lang="en-GB" sz="1000" dirty="0" smtClean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Past papers: 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  <a:hlinkClick r:id="rId4"/>
              </a:rPr>
              <a:t>https://www.wjec.co.uk/qualifications/electronics-as-a-level/#</a:t>
            </a:r>
            <a:r>
              <a:rPr lang="en-GB" sz="1000" dirty="0" smtClean="0">
                <a:solidFill>
                  <a:schemeClr val="bg1"/>
                </a:solidFill>
                <a:latin typeface="Gotham Bold" pitchFamily="50" charset="0"/>
                <a:cs typeface="Gotham Bold" pitchFamily="50" charset="0"/>
                <a:hlinkClick r:id="rId4"/>
              </a:rPr>
              <a:t>tab_pastpapers</a:t>
            </a:r>
            <a:endParaRPr lang="en-GB" sz="1000" dirty="0" smtClean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  <a:p>
            <a:endParaRPr lang="en-GB" sz="1000" dirty="0" smtClean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8608255" y="5148597"/>
            <a:ext cx="313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46B0B8A-15B7-CC72-7C5E-2A165FECF3AF}"/>
              </a:ext>
            </a:extLst>
          </p:cNvPr>
          <p:cNvSpPr/>
          <p:nvPr/>
        </p:nvSpPr>
        <p:spPr>
          <a:xfrm>
            <a:off x="6076033" y="42970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37086E-5898-A753-6A7D-A2C960950345}"/>
              </a:ext>
            </a:extLst>
          </p:cNvPr>
          <p:cNvSpPr txBox="1"/>
          <p:nvPr/>
        </p:nvSpPr>
        <p:spPr>
          <a:xfrm>
            <a:off x="6158306" y="435058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Change the colour of your pen again . Use the mark scheme to assess, correct and add to what you have already done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282BFC-A7B5-DEFC-E250-1CF987773008}"/>
              </a:ext>
            </a:extLst>
          </p:cNvPr>
          <p:cNvSpPr txBox="1"/>
          <p:nvPr/>
        </p:nvSpPr>
        <p:spPr>
          <a:xfrm>
            <a:off x="8853441" y="361786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If no you need to go back to stage 1 and repeat the process ant this stage YouTube tutorials could be particularly helpful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976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Office Theme</vt:lpstr>
      <vt:lpstr>PowerPoint Presentation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Alyn Short</cp:lastModifiedBy>
  <cp:revision>9</cp:revision>
  <cp:lastPrinted>2023-05-09T11:19:15Z</cp:lastPrinted>
  <dcterms:created xsi:type="dcterms:W3CDTF">2023-03-01T08:48:30Z</dcterms:created>
  <dcterms:modified xsi:type="dcterms:W3CDTF">2023-05-09T11:40:28Z</dcterms:modified>
</cp:coreProperties>
</file>