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7C9CD-5FE6-48E5-86C7-647F26B3FF00}" v="1" dt="2023-03-09T09:23:21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60" d="100"/>
          <a:sy n="160" d="100"/>
        </p:scale>
        <p:origin x="2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Esports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1106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WATCH: As a visual medium, consuming high quality content in a visual format will be integral to your esports learning journey.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READ: Does what it says on the tin. Reading high quality journalism is a must to further your knowledge of the industry.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LEARN: Your independent study tasks will take many forms, from creative projects to quizzes.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PLAY: It goes without saying. The esports industry requires learning about and experiencing video games.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496629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LISTEN: There is an ample catalogue of podcasts and audio documentaries that will give us a wider understanding of the esports industry.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300631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Create your own independent study notes on the WATCH element of your 50.50 weekly resource. What is your perspective on the content?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329905" y="2775168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Create your own independent study notes on the READ element of your 50.50 weekly resource. What is your perspective on the content?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Engage with and complete the LEARN element as directed on your 50.50 weekly resource slides.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 your own personal tracker, record the key statistics of your weekly guided gaming content. Review your progress.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Explore the podcasts or content creators wider audience. Read reviews of their work, and contribute your own thoughts or opinions.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Add your study notes to your content tracker, as well as any other visual content that you have engaged with throughout the week.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127417" y="2757273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Add your thoughts and opinions on the resource article to your tracker. Use the internet to explore other industry news items that are ongoing!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122084" y="3501075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Add your 50.50 independent learning work to your content tracker. Have you produced a case study that you are proud of? Share it!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Review your catalogue of esports journalism over a 30-day period. Share your found content with your peers!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ESPORTS LEVEL 3 TEAMS &gt; 50.50 FOLDER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57A474F-6B23-4DA3-B38D-7652AA3C8BA1}"/>
              </a:ext>
            </a:extLst>
          </p:cNvPr>
          <p:cNvSpPr txBox="1"/>
          <p:nvPr/>
        </p:nvSpPr>
        <p:spPr>
          <a:xfrm>
            <a:off x="8919768" y="207239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back over your video catalogue of esports content &amp; competitions. Share your found footage with peers!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500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Jack Finch</cp:lastModifiedBy>
  <cp:revision>7</cp:revision>
  <dcterms:created xsi:type="dcterms:W3CDTF">2023-03-01T08:48:30Z</dcterms:created>
  <dcterms:modified xsi:type="dcterms:W3CDTF">2023-04-19T13:05:43Z</dcterms:modified>
</cp:coreProperties>
</file>