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BFBF"/>
    <a:srgbClr val="537F82"/>
    <a:srgbClr val="C7CB00"/>
    <a:srgbClr val="EC6608"/>
    <a:srgbClr val="A31C71"/>
    <a:srgbClr val="D70073"/>
    <a:srgbClr val="A81F27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CCFB62-F2C1-4408-927A-8584DF647323}" v="17" dt="2023-05-18T09:31:22.9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57" autoAdjust="0"/>
  </p:normalViewPr>
  <p:slideViewPr>
    <p:cSldViewPr snapToGrid="0">
      <p:cViewPr varScale="1">
        <p:scale>
          <a:sx n="76" d="100"/>
          <a:sy n="76" d="100"/>
        </p:scale>
        <p:origin x="56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a Cameron" userId="c4d37eac-d5cd-4f8d-a66a-b7615c451e9f" providerId="ADAL" clId="{F7CCFB62-F2C1-4408-927A-8584DF647323}"/>
    <pc:docChg chg="undo custSel addSld delSld modSld">
      <pc:chgData name="Mona Cameron" userId="c4d37eac-d5cd-4f8d-a66a-b7615c451e9f" providerId="ADAL" clId="{F7CCFB62-F2C1-4408-927A-8584DF647323}" dt="2023-05-18T12:36:50.295" v="2380" actId="47"/>
      <pc:docMkLst>
        <pc:docMk/>
      </pc:docMkLst>
      <pc:sldChg chg="addSp modSp mod">
        <pc:chgData name="Mona Cameron" userId="c4d37eac-d5cd-4f8d-a66a-b7615c451e9f" providerId="ADAL" clId="{F7CCFB62-F2C1-4408-927A-8584DF647323}" dt="2023-05-18T12:36:44.083" v="2379" actId="20577"/>
        <pc:sldMkLst>
          <pc:docMk/>
          <pc:sldMk cId="1866915776" sldId="257"/>
        </pc:sldMkLst>
        <pc:spChg chg="mod">
          <ac:chgData name="Mona Cameron" userId="c4d37eac-d5cd-4f8d-a66a-b7615c451e9f" providerId="ADAL" clId="{F7CCFB62-F2C1-4408-927A-8584DF647323}" dt="2023-05-15T11:55:49.448" v="9" actId="122"/>
          <ac:spMkLst>
            <pc:docMk/>
            <pc:sldMk cId="1866915776" sldId="257"/>
            <ac:spMk id="8" creationId="{28D1857C-8C01-A061-7A2B-7EF52EF024B6}"/>
          </ac:spMkLst>
        </pc:spChg>
        <pc:spChg chg="mod">
          <ac:chgData name="Mona Cameron" userId="c4d37eac-d5cd-4f8d-a66a-b7615c451e9f" providerId="ADAL" clId="{F7CCFB62-F2C1-4408-927A-8584DF647323}" dt="2023-05-15T15:10:07.416" v="627" actId="14100"/>
          <ac:spMkLst>
            <pc:docMk/>
            <pc:sldMk cId="1866915776" sldId="257"/>
            <ac:spMk id="14" creationId="{C48DF6E9-EFB8-D320-6C04-BE258718C255}"/>
          </ac:spMkLst>
        </pc:spChg>
        <pc:spChg chg="mod">
          <ac:chgData name="Mona Cameron" userId="c4d37eac-d5cd-4f8d-a66a-b7615c451e9f" providerId="ADAL" clId="{F7CCFB62-F2C1-4408-927A-8584DF647323}" dt="2023-05-17T14:35:44.308" v="646" actId="20577"/>
          <ac:spMkLst>
            <pc:docMk/>
            <pc:sldMk cId="1866915776" sldId="257"/>
            <ac:spMk id="15" creationId="{7957141D-3D1E-4ED3-522E-9C78D7A84244}"/>
          </ac:spMkLst>
        </pc:spChg>
        <pc:spChg chg="mod">
          <ac:chgData name="Mona Cameron" userId="c4d37eac-d5cd-4f8d-a66a-b7615c451e9f" providerId="ADAL" clId="{F7CCFB62-F2C1-4408-927A-8584DF647323}" dt="2023-05-18T09:32:44.357" v="2227" actId="20577"/>
          <ac:spMkLst>
            <pc:docMk/>
            <pc:sldMk cId="1866915776" sldId="257"/>
            <ac:spMk id="16" creationId="{57412583-6FC0-71C5-135D-24439B59E339}"/>
          </ac:spMkLst>
        </pc:spChg>
        <pc:spChg chg="add mod">
          <ac:chgData name="Mona Cameron" userId="c4d37eac-d5cd-4f8d-a66a-b7615c451e9f" providerId="ADAL" clId="{F7CCFB62-F2C1-4408-927A-8584DF647323}" dt="2023-05-15T14:53:15.370" v="347" actId="20577"/>
          <ac:spMkLst>
            <pc:docMk/>
            <pc:sldMk cId="1866915776" sldId="257"/>
            <ac:spMk id="27" creationId="{0C731C3D-601C-90FC-41A0-931091F1B473}"/>
          </ac:spMkLst>
        </pc:spChg>
        <pc:spChg chg="add mod">
          <ac:chgData name="Mona Cameron" userId="c4d37eac-d5cd-4f8d-a66a-b7615c451e9f" providerId="ADAL" clId="{F7CCFB62-F2C1-4408-927A-8584DF647323}" dt="2023-05-17T14:36:17.376" v="660" actId="20577"/>
          <ac:spMkLst>
            <pc:docMk/>
            <pc:sldMk cId="1866915776" sldId="257"/>
            <ac:spMk id="28" creationId="{3D08074F-5F4F-4457-3F25-01F70C2B807D}"/>
          </ac:spMkLst>
        </pc:spChg>
        <pc:spChg chg="add mod">
          <ac:chgData name="Mona Cameron" userId="c4d37eac-d5cd-4f8d-a66a-b7615c451e9f" providerId="ADAL" clId="{F7CCFB62-F2C1-4408-927A-8584DF647323}" dt="2023-05-17T14:38:22.659" v="671" actId="20577"/>
          <ac:spMkLst>
            <pc:docMk/>
            <pc:sldMk cId="1866915776" sldId="257"/>
            <ac:spMk id="29" creationId="{E94EFEAE-E9F5-9826-5879-7AC00EAA245E}"/>
          </ac:spMkLst>
        </pc:spChg>
        <pc:spChg chg="add mod">
          <ac:chgData name="Mona Cameron" userId="c4d37eac-d5cd-4f8d-a66a-b7615c451e9f" providerId="ADAL" clId="{F7CCFB62-F2C1-4408-927A-8584DF647323}" dt="2023-05-17T14:50:34.480" v="1475" actId="313"/>
          <ac:spMkLst>
            <pc:docMk/>
            <pc:sldMk cId="1866915776" sldId="257"/>
            <ac:spMk id="30" creationId="{A7578EC0-BAB6-F244-B7C1-79CB06B6418E}"/>
          </ac:spMkLst>
        </pc:spChg>
        <pc:spChg chg="add mod">
          <ac:chgData name="Mona Cameron" userId="c4d37eac-d5cd-4f8d-a66a-b7615c451e9f" providerId="ADAL" clId="{F7CCFB62-F2C1-4408-927A-8584DF647323}" dt="2023-05-18T09:23:11.767" v="1623" actId="1076"/>
          <ac:spMkLst>
            <pc:docMk/>
            <pc:sldMk cId="1866915776" sldId="257"/>
            <ac:spMk id="33" creationId="{2942D3E5-D3AA-9355-8569-C7FA87ADA126}"/>
          </ac:spMkLst>
        </pc:spChg>
        <pc:spChg chg="add mod">
          <ac:chgData name="Mona Cameron" userId="c4d37eac-d5cd-4f8d-a66a-b7615c451e9f" providerId="ADAL" clId="{F7CCFB62-F2C1-4408-927A-8584DF647323}" dt="2023-05-18T12:35:19.148" v="2347" actId="20577"/>
          <ac:spMkLst>
            <pc:docMk/>
            <pc:sldMk cId="1866915776" sldId="257"/>
            <ac:spMk id="34" creationId="{69FD382E-6BDC-D4D8-DAAD-58583394803F}"/>
          </ac:spMkLst>
        </pc:spChg>
        <pc:spChg chg="add mod">
          <ac:chgData name="Mona Cameron" userId="c4d37eac-d5cd-4f8d-a66a-b7615c451e9f" providerId="ADAL" clId="{F7CCFB62-F2C1-4408-927A-8584DF647323}" dt="2023-05-18T09:21:22.140" v="1525" actId="1076"/>
          <ac:spMkLst>
            <pc:docMk/>
            <pc:sldMk cId="1866915776" sldId="257"/>
            <ac:spMk id="35" creationId="{CF315F3A-DFC0-A1B3-88F0-879A80E9F87E}"/>
          </ac:spMkLst>
        </pc:spChg>
        <pc:spChg chg="add mod">
          <ac:chgData name="Mona Cameron" userId="c4d37eac-d5cd-4f8d-a66a-b7615c451e9f" providerId="ADAL" clId="{F7CCFB62-F2C1-4408-927A-8584DF647323}" dt="2023-05-18T12:35:09.052" v="2342" actId="1076"/>
          <ac:spMkLst>
            <pc:docMk/>
            <pc:sldMk cId="1866915776" sldId="257"/>
            <ac:spMk id="36" creationId="{DC61A6B0-8B2E-5DE8-78B7-97ECF27FA3DB}"/>
          </ac:spMkLst>
        </pc:spChg>
        <pc:spChg chg="add mod">
          <ac:chgData name="Mona Cameron" userId="c4d37eac-d5cd-4f8d-a66a-b7615c451e9f" providerId="ADAL" clId="{F7CCFB62-F2C1-4408-927A-8584DF647323}" dt="2023-05-17T14:45:27.827" v="1166" actId="1076"/>
          <ac:spMkLst>
            <pc:docMk/>
            <pc:sldMk cId="1866915776" sldId="257"/>
            <ac:spMk id="37" creationId="{A2E90EF1-2D55-1731-77AA-C542E61004CC}"/>
          </ac:spMkLst>
        </pc:spChg>
        <pc:spChg chg="mod">
          <ac:chgData name="Mona Cameron" userId="c4d37eac-d5cd-4f8d-a66a-b7615c451e9f" providerId="ADAL" clId="{F7CCFB62-F2C1-4408-927A-8584DF647323}" dt="2023-05-18T09:31:28.996" v="2084" actId="20577"/>
          <ac:spMkLst>
            <pc:docMk/>
            <pc:sldMk cId="1866915776" sldId="257"/>
            <ac:spMk id="46" creationId="{93CCE3CF-D004-D776-27D5-F9642168ABD9}"/>
          </ac:spMkLst>
        </pc:spChg>
        <pc:spChg chg="add mod">
          <ac:chgData name="Mona Cameron" userId="c4d37eac-d5cd-4f8d-a66a-b7615c451e9f" providerId="ADAL" clId="{F7CCFB62-F2C1-4408-927A-8584DF647323}" dt="2023-05-17T14:51:07.592" v="1517" actId="20577"/>
          <ac:spMkLst>
            <pc:docMk/>
            <pc:sldMk cId="1866915776" sldId="257"/>
            <ac:spMk id="51" creationId="{720AB3E6-382C-9E15-A43F-017A73C439E5}"/>
          </ac:spMkLst>
        </pc:spChg>
        <pc:spChg chg="add mod">
          <ac:chgData name="Mona Cameron" userId="c4d37eac-d5cd-4f8d-a66a-b7615c451e9f" providerId="ADAL" clId="{F7CCFB62-F2C1-4408-927A-8584DF647323}" dt="2023-05-17T14:49:54.131" v="1439" actId="1076"/>
          <ac:spMkLst>
            <pc:docMk/>
            <pc:sldMk cId="1866915776" sldId="257"/>
            <ac:spMk id="52" creationId="{34A6CB3B-3303-62E5-BA97-83803BE991FF}"/>
          </ac:spMkLst>
        </pc:spChg>
        <pc:spChg chg="add mod">
          <ac:chgData name="Mona Cameron" userId="c4d37eac-d5cd-4f8d-a66a-b7615c451e9f" providerId="ADAL" clId="{F7CCFB62-F2C1-4408-927A-8584DF647323}" dt="2023-05-18T12:35:56.456" v="2348" actId="20577"/>
          <ac:spMkLst>
            <pc:docMk/>
            <pc:sldMk cId="1866915776" sldId="257"/>
            <ac:spMk id="53" creationId="{39050A88-2B2E-1339-BBDF-2954314EFD5C}"/>
          </ac:spMkLst>
        </pc:spChg>
        <pc:spChg chg="add mod">
          <ac:chgData name="Mona Cameron" userId="c4d37eac-d5cd-4f8d-a66a-b7615c451e9f" providerId="ADAL" clId="{F7CCFB62-F2C1-4408-927A-8584DF647323}" dt="2023-05-18T12:36:18.328" v="2356" actId="14100"/>
          <ac:spMkLst>
            <pc:docMk/>
            <pc:sldMk cId="1866915776" sldId="257"/>
            <ac:spMk id="54" creationId="{6C089BA7-3115-C450-6FF1-B3CC1526AA5B}"/>
          </ac:spMkLst>
        </pc:spChg>
        <pc:spChg chg="add mod">
          <ac:chgData name="Mona Cameron" userId="c4d37eac-d5cd-4f8d-a66a-b7615c451e9f" providerId="ADAL" clId="{F7CCFB62-F2C1-4408-927A-8584DF647323}" dt="2023-05-18T09:27:31.034" v="1819" actId="1076"/>
          <ac:spMkLst>
            <pc:docMk/>
            <pc:sldMk cId="1866915776" sldId="257"/>
            <ac:spMk id="55" creationId="{85800E38-248D-35FD-3790-48E7F3F4D184}"/>
          </ac:spMkLst>
        </pc:spChg>
        <pc:spChg chg="add mod">
          <ac:chgData name="Mona Cameron" userId="c4d37eac-d5cd-4f8d-a66a-b7615c451e9f" providerId="ADAL" clId="{F7CCFB62-F2C1-4408-927A-8584DF647323}" dt="2023-05-18T12:36:44.083" v="2379" actId="20577"/>
          <ac:spMkLst>
            <pc:docMk/>
            <pc:sldMk cId="1866915776" sldId="257"/>
            <ac:spMk id="56" creationId="{005D3E90-C99E-1FBC-4753-5AA5BE460315}"/>
          </ac:spMkLst>
        </pc:spChg>
        <pc:spChg chg="add mod">
          <ac:chgData name="Mona Cameron" userId="c4d37eac-d5cd-4f8d-a66a-b7615c451e9f" providerId="ADAL" clId="{F7CCFB62-F2C1-4408-927A-8584DF647323}" dt="2023-05-18T09:32:19.283" v="2219" actId="1076"/>
          <ac:spMkLst>
            <pc:docMk/>
            <pc:sldMk cId="1866915776" sldId="257"/>
            <ac:spMk id="57" creationId="{884B2484-7DFB-AFE4-0C0D-09961C5E0A5C}"/>
          </ac:spMkLst>
        </pc:spChg>
        <pc:spChg chg="mod">
          <ac:chgData name="Mona Cameron" userId="c4d37eac-d5cd-4f8d-a66a-b7615c451e9f" providerId="ADAL" clId="{F7CCFB62-F2C1-4408-927A-8584DF647323}" dt="2023-05-15T14:52:47.263" v="328" actId="5793"/>
          <ac:spMkLst>
            <pc:docMk/>
            <pc:sldMk cId="1866915776" sldId="257"/>
            <ac:spMk id="95" creationId="{6243E6A1-EBAF-D74F-BD9B-12EB9613CDAB}"/>
          </ac:spMkLst>
        </pc:spChg>
        <pc:grpChg chg="mod">
          <ac:chgData name="Mona Cameron" userId="c4d37eac-d5cd-4f8d-a66a-b7615c451e9f" providerId="ADAL" clId="{F7CCFB62-F2C1-4408-927A-8584DF647323}" dt="2023-05-15T15:03:28.401" v="605" actId="1076"/>
          <ac:grpSpMkLst>
            <pc:docMk/>
            <pc:sldMk cId="1866915776" sldId="257"/>
            <ac:grpSpMk id="3" creationId="{005140FF-FB85-B463-93C9-6AA10BE3D699}"/>
          </ac:grpSpMkLst>
        </pc:grpChg>
      </pc:sldChg>
      <pc:sldChg chg="add del">
        <pc:chgData name="Mona Cameron" userId="c4d37eac-d5cd-4f8d-a66a-b7615c451e9f" providerId="ADAL" clId="{F7CCFB62-F2C1-4408-927A-8584DF647323}" dt="2023-05-18T12:36:50.295" v="2380" actId="47"/>
        <pc:sldMkLst>
          <pc:docMk/>
          <pc:sldMk cId="131733417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816D8-886F-690A-E38A-034D77953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C4F658-5698-144A-3F36-9589B0BCDB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CE49D-6FCF-EC19-3C14-070D7514B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782BE-63EE-B08C-1A95-1D92467D2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55CD4-38D4-6C3C-F683-60D3DE643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39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F5B06-4D51-38F3-97AE-E758731B1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909A9-5646-2AF1-F601-B6E709289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7EA40-7FC2-9106-6151-3F718800E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D8DFC-4027-F3A5-16BE-1AC064205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69EDA-CFBF-CE52-5E0B-851E58017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1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BDF61D-3775-F764-B054-D8DD82319E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00A9A3-35FD-E48E-1D49-2C21E38EE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D9DA8-B203-2735-3A49-5161CFC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9ED1B-21A2-4036-14A3-10591AAEE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8F8F4-E917-E740-6C05-E52CCF4C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50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B49A7-FB4B-5F84-412B-74D832B4D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4E74F-A96D-D124-6AB0-360B68CFF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CEACA-005C-12F7-C433-F86CF3965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0F85A-1371-8F7E-0448-2C1AB43F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4D626-0085-627C-C55D-47124F7BE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23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9A7E7-ECAA-E614-6A48-4E601FB8C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6C556-196E-92BB-25B3-196D04449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1F0FF-05F5-A2B0-CC68-2B342B53A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41BEE-DA44-E406-E211-D99F400E1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73941-7938-AB46-7CF3-D2C44E25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60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08693-3FC0-5253-F048-3724FA4D0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1576F-2C04-205B-6869-C36C638379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E1139-E9DE-5F8C-D254-CC65F6DE7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85718-8F27-4622-AC07-E00DC138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ACFF5-AB95-99B3-4705-457EA4E88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2028E3-FDB6-0BE7-9BD4-3828F7F79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48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C9E29-5BF2-2780-0ADD-4A01D6261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61C33-B9AE-EC62-1683-E4FA7AA87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2C91FB-A216-6F33-559B-E7155D6B0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47673E-7C85-7EE4-484E-8833118511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4E3427-2F34-8D05-03D2-99B082DCB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6DF0FC-2460-6D89-A6FA-156D1B6BE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7AB889-DD5E-A438-DFC3-4C8AF0721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2C23D6-668F-0B59-CC4D-D0FDD0A4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91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66F67-AF2D-3ACE-9B7D-99F5E0CEB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D952CD-705E-D885-CC05-FE8A521EB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87DA89-5422-6697-0CD0-0D02DC8F0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FF748-F539-BAFF-8DD4-92477BFEA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06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5BFF86-2768-2146-DFE5-58E7074B2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627C53-9477-F665-F0B7-A94F12719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502960-87D1-1281-4B37-61757A8A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25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87AB1-0DEE-3E24-EE07-F3E0F12D4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66116-C581-F988-3CCE-F60817506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07F280-F606-7AC4-4841-A67224F16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C29E05-88A2-2BD1-017E-CB13278D0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47218-26E6-565F-AA7D-6573E20D3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D60338-BD5B-8941-38AF-E4FF311BD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66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61DB8-3A13-BBE7-106B-14B600510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95D982-819E-3E77-0F03-82A7F844A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E38229-B759-5F66-9C6A-006EF1107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4DD56C-3640-9414-14B1-638817BC2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D95B1-8800-175F-1BBD-016FEAED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19FD7F-BDFA-B48D-C1A3-62DCC829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77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2F355-B79C-F5D2-F5CC-7C15428E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BF5AB-F408-3BEB-78DC-8FEB37A6D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9E1D4-9FED-9CAA-E4A8-067F5CA12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D879F-9770-4483-86A2-6E7783E321FF}" type="datetimeFigureOut">
              <a:rPr lang="en-GB" smtClean="0"/>
              <a:t>18/05/2023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74F12-0409-4102-4E52-B768C799A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AF107-D4F0-25EC-A164-693114C95C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24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BF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D5F0A35-5C4D-FDA8-102E-F2E78EB47B86}"/>
              </a:ext>
            </a:extLst>
          </p:cNvPr>
          <p:cNvSpPr/>
          <p:nvPr/>
        </p:nvSpPr>
        <p:spPr>
          <a:xfrm>
            <a:off x="7822426" y="5123963"/>
            <a:ext cx="4025509" cy="1660722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B8241A9-99A1-6118-3A29-EA34A74DA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225" y="173267"/>
            <a:ext cx="1895475" cy="508844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9D8B3CA-B7C8-F6D1-CB56-CB45DFA8EA18}"/>
              </a:ext>
            </a:extLst>
          </p:cNvPr>
          <p:cNvSpPr/>
          <p:nvPr/>
        </p:nvSpPr>
        <p:spPr>
          <a:xfrm>
            <a:off x="352338" y="173267"/>
            <a:ext cx="3103926" cy="70757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D1857C-8C01-A061-7A2B-7EF52EF024B6}"/>
              </a:ext>
            </a:extLst>
          </p:cNvPr>
          <p:cNvSpPr txBox="1"/>
          <p:nvPr/>
        </p:nvSpPr>
        <p:spPr>
          <a:xfrm>
            <a:off x="419450" y="296222"/>
            <a:ext cx="2793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Ongoing Independent Learning:</a:t>
            </a:r>
          </a:p>
          <a:p>
            <a:pPr algn="ctr"/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French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F5E80F1-DEE4-1710-F596-B029B9E0DFAB}"/>
              </a:ext>
            </a:extLst>
          </p:cNvPr>
          <p:cNvSpPr/>
          <p:nvPr/>
        </p:nvSpPr>
        <p:spPr>
          <a:xfrm>
            <a:off x="352338" y="953360"/>
            <a:ext cx="2558642" cy="707577"/>
          </a:xfrm>
          <a:prstGeom prst="roundRect">
            <a:avLst/>
          </a:prstGeom>
          <a:solidFill>
            <a:srgbClr val="A31C7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A31C7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8CE2960-9EE4-7618-4409-F2675DBBB5FF}"/>
              </a:ext>
            </a:extLst>
          </p:cNvPr>
          <p:cNvSpPr/>
          <p:nvPr/>
        </p:nvSpPr>
        <p:spPr>
          <a:xfrm>
            <a:off x="3147270" y="953360"/>
            <a:ext cx="2558642" cy="707577"/>
          </a:xfrm>
          <a:prstGeom prst="roundRect">
            <a:avLst/>
          </a:prstGeom>
          <a:solidFill>
            <a:srgbClr val="D7007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83748BE-237B-1521-C91A-15961A06F1FF}"/>
              </a:ext>
            </a:extLst>
          </p:cNvPr>
          <p:cNvSpPr/>
          <p:nvPr/>
        </p:nvSpPr>
        <p:spPr>
          <a:xfrm>
            <a:off x="5942202" y="953360"/>
            <a:ext cx="2558642" cy="707577"/>
          </a:xfrm>
          <a:prstGeom prst="roundRect">
            <a:avLst/>
          </a:prstGeom>
          <a:solidFill>
            <a:srgbClr val="EC6608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5E93C10-93C0-DEC6-738A-ECEBBD017D22}"/>
              </a:ext>
            </a:extLst>
          </p:cNvPr>
          <p:cNvSpPr/>
          <p:nvPr/>
        </p:nvSpPr>
        <p:spPr>
          <a:xfrm>
            <a:off x="8737134" y="953360"/>
            <a:ext cx="2558642" cy="707577"/>
          </a:xfrm>
          <a:prstGeom prst="roundRect">
            <a:avLst/>
          </a:prstGeom>
          <a:solidFill>
            <a:srgbClr val="C7CB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8DF6E9-EFB8-D320-6C04-BE258718C255}"/>
              </a:ext>
            </a:extLst>
          </p:cNvPr>
          <p:cNvSpPr txBox="1"/>
          <p:nvPr/>
        </p:nvSpPr>
        <p:spPr>
          <a:xfrm>
            <a:off x="419450" y="1076315"/>
            <a:ext cx="2139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1: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Consolidate - Weekly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57141D-3D1E-4ED3-522E-9C78D7A84244}"/>
              </a:ext>
            </a:extLst>
          </p:cNvPr>
          <p:cNvSpPr txBox="1"/>
          <p:nvPr/>
        </p:nvSpPr>
        <p:spPr>
          <a:xfrm>
            <a:off x="3212984" y="1080509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2: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Learn - weekly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412583-6FC0-71C5-135D-24439B59E339}"/>
              </a:ext>
            </a:extLst>
          </p:cNvPr>
          <p:cNvSpPr txBox="1"/>
          <p:nvPr/>
        </p:nvSpPr>
        <p:spPr>
          <a:xfrm>
            <a:off x="6026208" y="990812"/>
            <a:ext cx="22132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3: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Assess (past papers on AQA website and Teams)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5AD6DD-209C-937F-6583-CE0403EEAF94}"/>
              </a:ext>
            </a:extLst>
          </p:cNvPr>
          <p:cNvSpPr txBox="1"/>
          <p:nvPr/>
        </p:nvSpPr>
        <p:spPr>
          <a:xfrm>
            <a:off x="8812635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4: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Review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E6C1996-E6FC-C884-0B84-9DD18D0D9812}"/>
              </a:ext>
            </a:extLst>
          </p:cNvPr>
          <p:cNvSpPr/>
          <p:nvPr/>
        </p:nvSpPr>
        <p:spPr>
          <a:xfrm>
            <a:off x="352338" y="1783148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6302C79-F059-DA95-F867-9689A52AD143}"/>
              </a:ext>
            </a:extLst>
          </p:cNvPr>
          <p:cNvSpPr/>
          <p:nvPr/>
        </p:nvSpPr>
        <p:spPr>
          <a:xfrm>
            <a:off x="5942202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B164B57-6E95-CBD6-7402-CEB6579287A9}"/>
              </a:ext>
            </a:extLst>
          </p:cNvPr>
          <p:cNvSpPr/>
          <p:nvPr/>
        </p:nvSpPr>
        <p:spPr>
          <a:xfrm>
            <a:off x="470484" y="19940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33E2AEF6-E668-C12A-AE0E-2A8A4A5E51D7}"/>
              </a:ext>
            </a:extLst>
          </p:cNvPr>
          <p:cNvSpPr/>
          <p:nvPr/>
        </p:nvSpPr>
        <p:spPr>
          <a:xfrm>
            <a:off x="470484" y="27360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A95286D-E065-24F8-94D3-A07FE9BF4160}"/>
              </a:ext>
            </a:extLst>
          </p:cNvPr>
          <p:cNvSpPr/>
          <p:nvPr/>
        </p:nvSpPr>
        <p:spPr>
          <a:xfrm>
            <a:off x="470484" y="3478054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2667531-0ACD-7538-9EFA-FAB3DCF3AC35}"/>
              </a:ext>
            </a:extLst>
          </p:cNvPr>
          <p:cNvSpPr/>
          <p:nvPr/>
        </p:nvSpPr>
        <p:spPr>
          <a:xfrm>
            <a:off x="470484" y="422997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6F089BE-9378-A399-93B8-8A4C2E3C35D8}"/>
              </a:ext>
            </a:extLst>
          </p:cNvPr>
          <p:cNvSpPr/>
          <p:nvPr/>
        </p:nvSpPr>
        <p:spPr>
          <a:xfrm>
            <a:off x="491106" y="498190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FECF0F08-3016-3336-7409-99DD06AC4CE6}"/>
              </a:ext>
            </a:extLst>
          </p:cNvPr>
          <p:cNvSpPr/>
          <p:nvPr/>
        </p:nvSpPr>
        <p:spPr>
          <a:xfrm>
            <a:off x="3147270" y="1806331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7F35738A-C5C9-9D27-1871-D2C25E6955C3}"/>
              </a:ext>
            </a:extLst>
          </p:cNvPr>
          <p:cNvSpPr/>
          <p:nvPr/>
        </p:nvSpPr>
        <p:spPr>
          <a:xfrm>
            <a:off x="3265416" y="201726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82B63744-2DFE-2CCB-B272-42D26944E3E4}"/>
              </a:ext>
            </a:extLst>
          </p:cNvPr>
          <p:cNvSpPr/>
          <p:nvPr/>
        </p:nvSpPr>
        <p:spPr>
          <a:xfrm>
            <a:off x="3265416" y="2759251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B140E0DD-3718-C67D-2AC2-048E380AD327}"/>
              </a:ext>
            </a:extLst>
          </p:cNvPr>
          <p:cNvSpPr/>
          <p:nvPr/>
        </p:nvSpPr>
        <p:spPr>
          <a:xfrm>
            <a:off x="3265416" y="3501237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C102AF32-8E43-E357-EFA7-CE022E22CE83}"/>
              </a:ext>
            </a:extLst>
          </p:cNvPr>
          <p:cNvSpPr/>
          <p:nvPr/>
        </p:nvSpPr>
        <p:spPr>
          <a:xfrm>
            <a:off x="3265416" y="424322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B7AE0481-8BD1-0887-882A-C48254DDCC2A}"/>
              </a:ext>
            </a:extLst>
          </p:cNvPr>
          <p:cNvSpPr/>
          <p:nvPr/>
        </p:nvSpPr>
        <p:spPr>
          <a:xfrm>
            <a:off x="3286038" y="498520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81D078E8-E7EF-4E26-9B4F-D5BED7CB2299}"/>
              </a:ext>
            </a:extLst>
          </p:cNvPr>
          <p:cNvSpPr/>
          <p:nvPr/>
        </p:nvSpPr>
        <p:spPr>
          <a:xfrm>
            <a:off x="6096000" y="202293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806BD9FA-88F5-3829-7223-1D8DA194EEF2}"/>
              </a:ext>
            </a:extLst>
          </p:cNvPr>
          <p:cNvSpPr/>
          <p:nvPr/>
        </p:nvSpPr>
        <p:spPr>
          <a:xfrm>
            <a:off x="6096000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93CCE3CF-D004-D776-27D5-F9642168ABD9}"/>
              </a:ext>
            </a:extLst>
          </p:cNvPr>
          <p:cNvSpPr/>
          <p:nvPr/>
        </p:nvSpPr>
        <p:spPr>
          <a:xfrm>
            <a:off x="6096000" y="34969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63F273F-DFBC-3288-AB1C-AA58FE3A45D8}"/>
              </a:ext>
            </a:extLst>
          </p:cNvPr>
          <p:cNvSpPr/>
          <p:nvPr/>
        </p:nvSpPr>
        <p:spPr>
          <a:xfrm>
            <a:off x="8737134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B58C14F9-2055-EB32-CCBC-2B10B4BD488C}"/>
              </a:ext>
            </a:extLst>
          </p:cNvPr>
          <p:cNvSpPr/>
          <p:nvPr/>
        </p:nvSpPr>
        <p:spPr>
          <a:xfrm>
            <a:off x="8890932" y="2012996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0AD307CB-A054-4CCA-17FD-03BE60AB3930}"/>
              </a:ext>
            </a:extLst>
          </p:cNvPr>
          <p:cNvSpPr/>
          <p:nvPr/>
        </p:nvSpPr>
        <p:spPr>
          <a:xfrm>
            <a:off x="8890932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FCBCD5A4-444C-52DF-1747-6D48FD86F1FF}"/>
              </a:ext>
            </a:extLst>
          </p:cNvPr>
          <p:cNvSpPr/>
          <p:nvPr/>
        </p:nvSpPr>
        <p:spPr>
          <a:xfrm>
            <a:off x="8890932" y="3496968"/>
            <a:ext cx="2281106" cy="738278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row: Right 67">
            <a:extLst>
              <a:ext uri="{FF2B5EF4-FFF2-40B4-BE49-F238E27FC236}">
                <a16:creationId xmlns:a16="http://schemas.microsoft.com/office/drawing/2014/main" id="{CDA9EDFC-D36E-43A4-49D1-0188904B15A1}"/>
              </a:ext>
            </a:extLst>
          </p:cNvPr>
          <p:cNvSpPr/>
          <p:nvPr/>
        </p:nvSpPr>
        <p:spPr>
          <a:xfrm>
            <a:off x="2806556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BEE69297-1930-1963-2F60-81B6BE307F49}"/>
              </a:ext>
            </a:extLst>
          </p:cNvPr>
          <p:cNvSpPr/>
          <p:nvPr/>
        </p:nvSpPr>
        <p:spPr>
          <a:xfrm>
            <a:off x="2792138" y="3305719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F0799382-3FFA-8D04-1C52-0FD53A1FFBD2}"/>
              </a:ext>
            </a:extLst>
          </p:cNvPr>
          <p:cNvSpPr/>
          <p:nvPr/>
        </p:nvSpPr>
        <p:spPr>
          <a:xfrm>
            <a:off x="2799347" y="4049955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3" name="Arrow: Right 72">
            <a:extLst>
              <a:ext uri="{FF2B5EF4-FFF2-40B4-BE49-F238E27FC236}">
                <a16:creationId xmlns:a16="http://schemas.microsoft.com/office/drawing/2014/main" id="{3ABCA445-5F77-0740-6009-907339EC00CE}"/>
              </a:ext>
            </a:extLst>
          </p:cNvPr>
          <p:cNvSpPr/>
          <p:nvPr/>
        </p:nvSpPr>
        <p:spPr>
          <a:xfrm>
            <a:off x="2806556" y="483948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DC9C2250-0787-81B1-C8D7-500B9843AC1A}"/>
              </a:ext>
            </a:extLst>
          </p:cNvPr>
          <p:cNvSpPr/>
          <p:nvPr/>
        </p:nvSpPr>
        <p:spPr>
          <a:xfrm>
            <a:off x="5617740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id="{6806168F-0E57-E50A-772D-72FAFCBA7237}"/>
              </a:ext>
            </a:extLst>
          </p:cNvPr>
          <p:cNvSpPr/>
          <p:nvPr/>
        </p:nvSpPr>
        <p:spPr>
          <a:xfrm>
            <a:off x="5587417" y="3305494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row: Right 75">
            <a:extLst>
              <a:ext uri="{FF2B5EF4-FFF2-40B4-BE49-F238E27FC236}">
                <a16:creationId xmlns:a16="http://schemas.microsoft.com/office/drawing/2014/main" id="{C77D82A2-7BF2-B52D-87D0-EA34B37980AC}"/>
              </a:ext>
            </a:extLst>
          </p:cNvPr>
          <p:cNvSpPr/>
          <p:nvPr/>
        </p:nvSpPr>
        <p:spPr>
          <a:xfrm>
            <a:off x="8438449" y="252547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row: Right 76">
            <a:extLst>
              <a:ext uri="{FF2B5EF4-FFF2-40B4-BE49-F238E27FC236}">
                <a16:creationId xmlns:a16="http://schemas.microsoft.com/office/drawing/2014/main" id="{77E5DA8A-27F9-97EC-AB6B-166417DAB252}"/>
              </a:ext>
            </a:extLst>
          </p:cNvPr>
          <p:cNvSpPr/>
          <p:nvPr/>
        </p:nvSpPr>
        <p:spPr>
          <a:xfrm>
            <a:off x="8439193" y="331661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5D05DB3A-475E-F59D-331A-2F40333CC54F}"/>
              </a:ext>
            </a:extLst>
          </p:cNvPr>
          <p:cNvCxnSpPr>
            <a:cxnSpLocks/>
          </p:cNvCxnSpPr>
          <p:nvPr/>
        </p:nvCxnSpPr>
        <p:spPr>
          <a:xfrm>
            <a:off x="1568743" y="253715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264299D-0B65-FFAE-052B-1AE9FC7D0027}"/>
              </a:ext>
            </a:extLst>
          </p:cNvPr>
          <p:cNvCxnSpPr>
            <a:cxnSpLocks/>
          </p:cNvCxnSpPr>
          <p:nvPr/>
        </p:nvCxnSpPr>
        <p:spPr>
          <a:xfrm>
            <a:off x="1568743" y="333321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BF675286-7892-2013-D08B-EF4A3EF940F7}"/>
              </a:ext>
            </a:extLst>
          </p:cNvPr>
          <p:cNvCxnSpPr>
            <a:cxnSpLocks/>
          </p:cNvCxnSpPr>
          <p:nvPr/>
        </p:nvCxnSpPr>
        <p:spPr>
          <a:xfrm>
            <a:off x="1568743" y="405361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45CED16-F985-787D-7674-5B7D7CECA312}"/>
              </a:ext>
            </a:extLst>
          </p:cNvPr>
          <p:cNvCxnSpPr>
            <a:cxnSpLocks/>
          </p:cNvCxnSpPr>
          <p:nvPr/>
        </p:nvCxnSpPr>
        <p:spPr>
          <a:xfrm>
            <a:off x="1555215" y="479347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7D5F5833-438A-BCBB-D28A-31D1B0969658}"/>
              </a:ext>
            </a:extLst>
          </p:cNvPr>
          <p:cNvCxnSpPr>
            <a:cxnSpLocks/>
          </p:cNvCxnSpPr>
          <p:nvPr/>
        </p:nvCxnSpPr>
        <p:spPr>
          <a:xfrm>
            <a:off x="4362101" y="256500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3A05B317-62D9-2D51-AE25-6F48B47A9608}"/>
              </a:ext>
            </a:extLst>
          </p:cNvPr>
          <p:cNvCxnSpPr>
            <a:cxnSpLocks/>
          </p:cNvCxnSpPr>
          <p:nvPr/>
        </p:nvCxnSpPr>
        <p:spPr>
          <a:xfrm>
            <a:off x="4358390" y="3307357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6E4DED86-4DAA-817F-9B9E-4F16D24CD319}"/>
              </a:ext>
            </a:extLst>
          </p:cNvPr>
          <p:cNvCxnSpPr>
            <a:cxnSpLocks/>
          </p:cNvCxnSpPr>
          <p:nvPr/>
        </p:nvCxnSpPr>
        <p:spPr>
          <a:xfrm>
            <a:off x="4358390" y="4045635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DD32D342-157D-A01C-8175-AA302FD996BC}"/>
              </a:ext>
            </a:extLst>
          </p:cNvPr>
          <p:cNvCxnSpPr>
            <a:cxnSpLocks/>
          </p:cNvCxnSpPr>
          <p:nvPr/>
        </p:nvCxnSpPr>
        <p:spPr>
          <a:xfrm>
            <a:off x="4358390" y="479347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51273382-A017-DB10-F765-CDDE06415BBB}"/>
              </a:ext>
            </a:extLst>
          </p:cNvPr>
          <p:cNvCxnSpPr>
            <a:cxnSpLocks/>
          </p:cNvCxnSpPr>
          <p:nvPr/>
        </p:nvCxnSpPr>
        <p:spPr>
          <a:xfrm>
            <a:off x="7185694" y="257866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8923A181-89DA-C1B8-E94C-E92A6C14855F}"/>
              </a:ext>
            </a:extLst>
          </p:cNvPr>
          <p:cNvCxnSpPr>
            <a:cxnSpLocks/>
          </p:cNvCxnSpPr>
          <p:nvPr/>
        </p:nvCxnSpPr>
        <p:spPr>
          <a:xfrm>
            <a:off x="7174970" y="3305494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F725FAE2-3BC2-311F-6725-02B77ADD398C}"/>
              </a:ext>
            </a:extLst>
          </p:cNvPr>
          <p:cNvCxnSpPr>
            <a:cxnSpLocks/>
          </p:cNvCxnSpPr>
          <p:nvPr/>
        </p:nvCxnSpPr>
        <p:spPr>
          <a:xfrm>
            <a:off x="10020761" y="2563309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9B4015BE-BE3B-6285-B8E6-83B73202E663}"/>
              </a:ext>
            </a:extLst>
          </p:cNvPr>
          <p:cNvCxnSpPr>
            <a:cxnSpLocks/>
          </p:cNvCxnSpPr>
          <p:nvPr/>
        </p:nvCxnSpPr>
        <p:spPr>
          <a:xfrm>
            <a:off x="10020761" y="328844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64166770-37B8-1F05-FBF2-0C8CEE3B202F}"/>
              </a:ext>
            </a:extLst>
          </p:cNvPr>
          <p:cNvSpPr/>
          <p:nvPr/>
        </p:nvSpPr>
        <p:spPr>
          <a:xfrm>
            <a:off x="5114467" y="173267"/>
            <a:ext cx="4142454" cy="707577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243E6A1-EBAF-D74F-BD9B-12EB9613CDAB}"/>
              </a:ext>
            </a:extLst>
          </p:cNvPr>
          <p:cNvSpPr txBox="1"/>
          <p:nvPr/>
        </p:nvSpPr>
        <p:spPr>
          <a:xfrm>
            <a:off x="5114467" y="171983"/>
            <a:ext cx="41424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Revision resources can be found on… Class notes, Teams, AQA website, Booklets 1 and 2, textbook, grammar workbook, Action </a:t>
            </a:r>
            <a:r>
              <a:rPr lang="en-GB" sz="1000" dirty="0" err="1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grammaire</a:t>
            </a:r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, </a:t>
            </a:r>
            <a:r>
              <a:rPr lang="en-GB" sz="1000" dirty="0" err="1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Tex’s</a:t>
            </a:r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 grammar, Quizlet, TV5 France Monde </a:t>
            </a:r>
            <a:r>
              <a:rPr lang="en-GB" sz="1000" dirty="0" err="1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apprendre</a:t>
            </a:r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 le </a:t>
            </a:r>
            <a:r>
              <a:rPr lang="en-GB" sz="1000" dirty="0" err="1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français</a:t>
            </a:r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, </a:t>
            </a:r>
            <a:r>
              <a:rPr lang="en-GB" sz="1000" dirty="0" err="1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conjuguemos</a:t>
            </a:r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…</a:t>
            </a:r>
          </a:p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                         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05C22C2-DF8F-79A8-859D-CED73580A41B}"/>
              </a:ext>
            </a:extLst>
          </p:cNvPr>
          <p:cNvGrpSpPr/>
          <p:nvPr/>
        </p:nvGrpSpPr>
        <p:grpSpPr>
          <a:xfrm>
            <a:off x="344065" y="5996734"/>
            <a:ext cx="2575187" cy="720339"/>
            <a:chOff x="352338" y="5991993"/>
            <a:chExt cx="2575187" cy="720339"/>
          </a:xfrm>
          <a:solidFill>
            <a:srgbClr val="A31C71"/>
          </a:solidFill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D9E060EE-EB49-AEB9-F692-EE2380AD5513}"/>
                </a:ext>
              </a:extLst>
            </p:cNvPr>
            <p:cNvSpPr/>
            <p:nvPr/>
          </p:nvSpPr>
          <p:spPr>
            <a:xfrm>
              <a:off x="352338" y="6004447"/>
              <a:ext cx="2558642" cy="707885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2B8EE7AF-C3D3-A0E6-BCB1-D8974CF11A88}"/>
                </a:ext>
              </a:extLst>
            </p:cNvPr>
            <p:cNvSpPr txBox="1"/>
            <p:nvPr/>
          </p:nvSpPr>
          <p:spPr>
            <a:xfrm>
              <a:off x="837158" y="5991993"/>
              <a:ext cx="209036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attend lessons and complete the activities set, you are meeting the basic expectations at college, but you are unlikely to meet your minimum target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5" name="Star: 5 Points 104">
              <a:extLst>
                <a:ext uri="{FF2B5EF4-FFF2-40B4-BE49-F238E27FC236}">
                  <a16:creationId xmlns:a16="http://schemas.microsoft.com/office/drawing/2014/main" id="{9C47A074-CD95-88CE-3413-DB0F364D9FC9}"/>
                </a:ext>
              </a:extLst>
            </p:cNvPr>
            <p:cNvSpPr/>
            <p:nvPr/>
          </p:nvSpPr>
          <p:spPr>
            <a:xfrm>
              <a:off x="398035" y="6095769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A31C71"/>
                  </a:solidFill>
                  <a:latin typeface="Gotham Bold" pitchFamily="50" charset="0"/>
                  <a:cs typeface="Gotham Bold" pitchFamily="50" charset="0"/>
                </a:rPr>
                <a:t>1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F398402-C746-9DCA-DB5B-D0F8117AC9E7}"/>
              </a:ext>
            </a:extLst>
          </p:cNvPr>
          <p:cNvGrpSpPr/>
          <p:nvPr/>
        </p:nvGrpSpPr>
        <p:grpSpPr>
          <a:xfrm>
            <a:off x="3181977" y="6009188"/>
            <a:ext cx="2651341" cy="508844"/>
            <a:chOff x="3147270" y="6132626"/>
            <a:chExt cx="2651341" cy="508844"/>
          </a:xfrm>
          <a:solidFill>
            <a:srgbClr val="D70073"/>
          </a:solidFill>
        </p:grpSpPr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7347C9C5-FF9B-78AF-782F-020F58B878A4}"/>
                </a:ext>
              </a:extLst>
            </p:cNvPr>
            <p:cNvSpPr/>
            <p:nvPr/>
          </p:nvSpPr>
          <p:spPr>
            <a:xfrm>
              <a:off x="3147270" y="6132626"/>
              <a:ext cx="2618704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CD352189-82DB-524A-B0E5-9AAD321EBE8D}"/>
                </a:ext>
              </a:extLst>
            </p:cNvPr>
            <p:cNvSpPr txBox="1"/>
            <p:nvPr/>
          </p:nvSpPr>
          <p:spPr>
            <a:xfrm>
              <a:off x="3708244" y="6156216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 and 2 only, you are unlikely to meet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6" name="Star: 5 Points 105">
              <a:extLst>
                <a:ext uri="{FF2B5EF4-FFF2-40B4-BE49-F238E27FC236}">
                  <a16:creationId xmlns:a16="http://schemas.microsoft.com/office/drawing/2014/main" id="{53D27FE4-F14E-DB91-9C9E-3A916A927312}"/>
                </a:ext>
              </a:extLst>
            </p:cNvPr>
            <p:cNvSpPr/>
            <p:nvPr/>
          </p:nvSpPr>
          <p:spPr>
            <a:xfrm>
              <a:off x="3177009" y="6140590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D70073"/>
                  </a:solidFill>
                  <a:latin typeface="Gotham Bold" pitchFamily="50" charset="0"/>
                  <a:cs typeface="Gotham Bold" pitchFamily="50" charset="0"/>
                </a:rPr>
                <a:t>2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05140FF-FB85-B463-93C9-6AA10BE3D699}"/>
              </a:ext>
            </a:extLst>
          </p:cNvPr>
          <p:cNvGrpSpPr/>
          <p:nvPr/>
        </p:nvGrpSpPr>
        <p:grpSpPr>
          <a:xfrm>
            <a:off x="6026208" y="5997181"/>
            <a:ext cx="2628421" cy="508844"/>
            <a:chOff x="6046277" y="6097323"/>
            <a:chExt cx="2628421" cy="508844"/>
          </a:xfrm>
          <a:solidFill>
            <a:srgbClr val="EC6608"/>
          </a:solidFill>
        </p:grpSpPr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4D86AC52-4853-CC60-83F7-1157A708E854}"/>
                </a:ext>
              </a:extLst>
            </p:cNvPr>
            <p:cNvSpPr/>
            <p:nvPr/>
          </p:nvSpPr>
          <p:spPr>
            <a:xfrm>
              <a:off x="6046277" y="6097323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A7B3CFB2-1FC0-0626-564C-D9D511A16758}"/>
                </a:ext>
              </a:extLst>
            </p:cNvPr>
            <p:cNvSpPr txBox="1"/>
            <p:nvPr/>
          </p:nvSpPr>
          <p:spPr>
            <a:xfrm>
              <a:off x="6584331" y="6120912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1-3, you are more likely to be moving towards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7" name="Star: 5 Points 106">
              <a:extLst>
                <a:ext uri="{FF2B5EF4-FFF2-40B4-BE49-F238E27FC236}">
                  <a16:creationId xmlns:a16="http://schemas.microsoft.com/office/drawing/2014/main" id="{773241BE-067F-0330-A16A-EC1B4B74FBC5}"/>
                </a:ext>
              </a:extLst>
            </p:cNvPr>
            <p:cNvSpPr/>
            <p:nvPr/>
          </p:nvSpPr>
          <p:spPr>
            <a:xfrm>
              <a:off x="6115073" y="6116588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EC6608"/>
                  </a:solidFill>
                  <a:latin typeface="Gotham Bold" pitchFamily="50" charset="0"/>
                  <a:cs typeface="Gotham Bold" pitchFamily="50" charset="0"/>
                </a:rPr>
                <a:t>3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37336DC-BF2F-D004-DBF6-6BC166653D78}"/>
              </a:ext>
            </a:extLst>
          </p:cNvPr>
          <p:cNvGrpSpPr/>
          <p:nvPr/>
        </p:nvGrpSpPr>
        <p:grpSpPr>
          <a:xfrm>
            <a:off x="8820167" y="6027639"/>
            <a:ext cx="2664002" cy="508844"/>
            <a:chOff x="8907113" y="6101325"/>
            <a:chExt cx="2558642" cy="508844"/>
          </a:xfrm>
          <a:solidFill>
            <a:srgbClr val="C7CB00"/>
          </a:solidFill>
        </p:grpSpPr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9F1B3C35-86E7-6527-D4E8-F130EA462D9B}"/>
                </a:ext>
              </a:extLst>
            </p:cNvPr>
            <p:cNvSpPr/>
            <p:nvPr/>
          </p:nvSpPr>
          <p:spPr>
            <a:xfrm>
              <a:off x="8907113" y="6101325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3567CE76-8497-532B-FA06-653869E095D6}"/>
                </a:ext>
              </a:extLst>
            </p:cNvPr>
            <p:cNvSpPr txBox="1"/>
            <p:nvPr/>
          </p:nvSpPr>
          <p:spPr>
            <a:xfrm>
              <a:off x="9425567" y="6131911"/>
              <a:ext cx="2007694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1-4, you are giving yourself the best chance of meeting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8" name="Star: 5 Points 107">
              <a:extLst>
                <a:ext uri="{FF2B5EF4-FFF2-40B4-BE49-F238E27FC236}">
                  <a16:creationId xmlns:a16="http://schemas.microsoft.com/office/drawing/2014/main" id="{B6FFFA58-E272-6508-BD8D-D345AE7E5AC5}"/>
                </a:ext>
              </a:extLst>
            </p:cNvPr>
            <p:cNvSpPr/>
            <p:nvPr/>
          </p:nvSpPr>
          <p:spPr>
            <a:xfrm>
              <a:off x="8939750" y="6111185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7CB00"/>
                  </a:solidFill>
                  <a:latin typeface="Gotham Bold" pitchFamily="50" charset="0"/>
                  <a:cs typeface="Gotham Bold" pitchFamily="50" charset="0"/>
                </a:rPr>
                <a:t>4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5F17B42C-D5D3-F879-94B0-B0893EB9C04E}"/>
              </a:ext>
            </a:extLst>
          </p:cNvPr>
          <p:cNvSpPr txBox="1"/>
          <p:nvPr/>
        </p:nvSpPr>
        <p:spPr>
          <a:xfrm>
            <a:off x="7822426" y="5247347"/>
            <a:ext cx="3921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Engagement with Learning Score…</a:t>
            </a:r>
          </a:p>
          <a:p>
            <a:pPr algn="r"/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Boost your number to have the best chance to boost your grade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99BBED5-309D-779A-9762-41D76B5C46DF}"/>
              </a:ext>
            </a:extLst>
          </p:cNvPr>
          <p:cNvSpPr/>
          <p:nvPr/>
        </p:nvSpPr>
        <p:spPr>
          <a:xfrm>
            <a:off x="2774174" y="6156420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5206022-FFD2-1C7A-B8A2-70FD37D3D137}"/>
              </a:ext>
            </a:extLst>
          </p:cNvPr>
          <p:cNvSpPr/>
          <p:nvPr/>
        </p:nvSpPr>
        <p:spPr>
          <a:xfrm>
            <a:off x="5630149" y="627164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6A15C7F6-C02C-BA91-7E00-98A3C19F3673}"/>
              </a:ext>
            </a:extLst>
          </p:cNvPr>
          <p:cNvSpPr/>
          <p:nvPr/>
        </p:nvSpPr>
        <p:spPr>
          <a:xfrm>
            <a:off x="8411953" y="625089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C731C3D-601C-90FC-41A0-931091F1B473}"/>
              </a:ext>
            </a:extLst>
          </p:cNvPr>
          <p:cNvSpPr txBox="1"/>
          <p:nvPr/>
        </p:nvSpPr>
        <p:spPr>
          <a:xfrm>
            <a:off x="491106" y="1956066"/>
            <a:ext cx="2296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Learning French vocab - write, chant, memorise, self-test, practise with a classmate, Quizlet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D08074F-5F4F-4457-3F25-01F70C2B807D}"/>
              </a:ext>
            </a:extLst>
          </p:cNvPr>
          <p:cNvSpPr txBox="1"/>
          <p:nvPr/>
        </p:nvSpPr>
        <p:spPr>
          <a:xfrm>
            <a:off x="491106" y="2679205"/>
            <a:ext cx="2177294" cy="676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Learning French verbs forms and tenses, using booklet 1 and online apps to practise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94EFEAE-E9F5-9826-5879-7AC00EAA245E}"/>
              </a:ext>
            </a:extLst>
          </p:cNvPr>
          <p:cNvSpPr txBox="1"/>
          <p:nvPr/>
        </p:nvSpPr>
        <p:spPr>
          <a:xfrm>
            <a:off x="502076" y="3437259"/>
            <a:ext cx="21530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Learning French grammar - read, take notes, apply in grammar exercises</a:t>
            </a:r>
            <a:endParaRPr lang="en-GB" sz="12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7578EC0-BAB6-F244-B7C1-79CB06B6418E}"/>
              </a:ext>
            </a:extLst>
          </p:cNvPr>
          <p:cNvSpPr txBox="1"/>
          <p:nvPr/>
        </p:nvSpPr>
        <p:spPr>
          <a:xfrm>
            <a:off x="419450" y="4193528"/>
            <a:ext cx="2387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eep practising your French listening skills, using TV5 France Monde, YouTube, Netflix in French</a:t>
            </a:r>
            <a:endParaRPr lang="en-GB" sz="12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942D3E5-D3AA-9355-8569-C7FA87ADA126}"/>
              </a:ext>
            </a:extLst>
          </p:cNvPr>
          <p:cNvSpPr txBox="1"/>
          <p:nvPr/>
        </p:nvSpPr>
        <p:spPr>
          <a:xfrm>
            <a:off x="3264197" y="3447579"/>
            <a:ext cx="2219018" cy="676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Read « </a:t>
            </a:r>
            <a:r>
              <a:rPr lang="en-GB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</a:t>
            </a:r>
            <a:r>
              <a:rPr lang="en-GB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en-GB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tranger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» and take notes. Watch La </a:t>
            </a:r>
            <a:r>
              <a:rPr lang="en-GB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Haine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take notes. Wider reading in French.</a:t>
            </a:r>
            <a:endParaRPr lang="en-GB" sz="12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9FD382E-6BDC-D4D8-DAAD-58583394803F}"/>
              </a:ext>
            </a:extLst>
          </p:cNvPr>
          <p:cNvSpPr txBox="1"/>
          <p:nvPr/>
        </p:nvSpPr>
        <p:spPr>
          <a:xfrm>
            <a:off x="3249686" y="2716438"/>
            <a:ext cx="25586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Speaking cards in Booklet 2 - write down notes in French with cultural facts. Practise with a classmate.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F315F3A-DFC0-A1B3-88F0-879A80E9F87E}"/>
              </a:ext>
            </a:extLst>
          </p:cNvPr>
          <p:cNvSpPr txBox="1"/>
          <p:nvPr/>
        </p:nvSpPr>
        <p:spPr>
          <a:xfrm>
            <a:off x="470484" y="4995538"/>
            <a:ext cx="2281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Complete all homework set and also extra independent studying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C61A6B0-8B2E-5DE8-78B7-97ECF27FA3DB}"/>
              </a:ext>
            </a:extLst>
          </p:cNvPr>
          <p:cNvSpPr txBox="1"/>
          <p:nvPr/>
        </p:nvSpPr>
        <p:spPr>
          <a:xfrm>
            <a:off x="3235727" y="1963748"/>
            <a:ext cx="2331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Read the PowerPoints of the lessons on Teams and take notes. Organise your folder.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2E90EF1-2D55-1731-77AA-C542E61004CC}"/>
              </a:ext>
            </a:extLst>
          </p:cNvPr>
          <p:cNvSpPr txBox="1"/>
          <p:nvPr/>
        </p:nvSpPr>
        <p:spPr>
          <a:xfrm>
            <a:off x="3265416" y="4297836"/>
            <a:ext cx="22023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Practise grammar, content and exam questions types on Seneca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20AB3E6-382C-9E15-A43F-017A73C439E5}"/>
              </a:ext>
            </a:extLst>
          </p:cNvPr>
          <p:cNvSpPr txBox="1"/>
          <p:nvPr/>
        </p:nvSpPr>
        <p:spPr>
          <a:xfrm>
            <a:off x="6085390" y="1987955"/>
            <a:ext cx="24994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ractise past papers questions for Paper 1 (listening, reading, writing, translating, summaries). 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elf-mark.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4A6CB3B-3303-62E5-BA97-83803BE991FF}"/>
              </a:ext>
            </a:extLst>
          </p:cNvPr>
          <p:cNvSpPr txBox="1"/>
          <p:nvPr/>
        </p:nvSpPr>
        <p:spPr>
          <a:xfrm>
            <a:off x="3211716" y="4962050"/>
            <a:ext cx="2472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Check for any gap 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knowledge against specification grammar list. Close gaps (Action </a:t>
            </a:r>
            <a:r>
              <a:rPr lang="en-GB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Grammaire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Tex’s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9050A88-2B2E-1339-BBDF-2954314EFD5C}"/>
              </a:ext>
            </a:extLst>
          </p:cNvPr>
          <p:cNvSpPr txBox="1"/>
          <p:nvPr/>
        </p:nvSpPr>
        <p:spPr>
          <a:xfrm>
            <a:off x="6069721" y="2702275"/>
            <a:ext cx="2434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Familiarise yourself with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past papers essay questions for Paper 2, look at AO4 content on marking schemes</a:t>
            </a:r>
            <a:endParaRPr lang="en-GB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C089BA7-3115-C450-6FF1-B3CC1526AA5B}"/>
              </a:ext>
            </a:extLst>
          </p:cNvPr>
          <p:cNvSpPr txBox="1"/>
          <p:nvPr/>
        </p:nvSpPr>
        <p:spPr>
          <a:xfrm>
            <a:off x="8820167" y="1986362"/>
            <a:ext cx="23304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extra Paper 2 essays and Paper 1 questions. Ask your teacher for extra feedback on AO3</a:t>
            </a:r>
            <a:endParaRPr lang="en-GB" sz="120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5800E38-248D-35FD-3790-48E7F3F4D184}"/>
              </a:ext>
            </a:extLst>
          </p:cNvPr>
          <p:cNvSpPr txBox="1"/>
          <p:nvPr/>
        </p:nvSpPr>
        <p:spPr>
          <a:xfrm>
            <a:off x="8897309" y="2733644"/>
            <a:ext cx="2089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Look at marked work and act on feedback given by your teacher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05D3E90-C99E-1FBC-4753-5AA5BE460315}"/>
              </a:ext>
            </a:extLst>
          </p:cNvPr>
          <p:cNvSpPr txBox="1"/>
          <p:nvPr/>
        </p:nvSpPr>
        <p:spPr>
          <a:xfrm>
            <a:off x="8889156" y="3451476"/>
            <a:ext cx="22614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Choose a topic for your Independent Research Project for Paper 3 and prepare it to present orally for your speaking exam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84B2484-7DFB-AFE4-0C0D-09961C5E0A5C}"/>
              </a:ext>
            </a:extLst>
          </p:cNvPr>
          <p:cNvSpPr txBox="1"/>
          <p:nvPr/>
        </p:nvSpPr>
        <p:spPr>
          <a:xfrm>
            <a:off x="6102100" y="3465863"/>
            <a:ext cx="23500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Go through exam questions, note, research and learn unknown vocab from past papers</a:t>
            </a:r>
          </a:p>
        </p:txBody>
      </p:sp>
    </p:spTree>
    <p:extLst>
      <p:ext uri="{BB962C8B-B14F-4D97-AF65-F5344CB8AC3E}">
        <p14:creationId xmlns:p14="http://schemas.microsoft.com/office/powerpoint/2010/main" val="1866915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441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Gotham Bold</vt:lpstr>
      <vt:lpstr>Office Theme</vt:lpstr>
      <vt:lpstr>PowerPoint Presentation</vt:lpstr>
    </vt:vector>
  </TitlesOfParts>
  <Company>Better Futures MAT, King Edward VI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Pursall</dc:creator>
  <cp:lastModifiedBy>Mona Cameron</cp:lastModifiedBy>
  <cp:revision>7</cp:revision>
  <dcterms:created xsi:type="dcterms:W3CDTF">2023-03-01T08:48:30Z</dcterms:created>
  <dcterms:modified xsi:type="dcterms:W3CDTF">2023-05-18T12:36:53Z</dcterms:modified>
</cp:coreProperties>
</file>