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CCFB62-F2C1-4408-927A-8584DF647323}" v="17" dt="2023-05-18T09:31:22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6" d="100"/>
          <a:sy n="76" d="100"/>
        </p:scale>
        <p:origin x="5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 Cameron" userId="c4d37eac-d5cd-4f8d-a66a-b7615c451e9f" providerId="ADAL" clId="{F7CCFB62-F2C1-4408-927A-8584DF647323}"/>
    <pc:docChg chg="undo custSel addSld delSld modSld">
      <pc:chgData name="Mona Cameron" userId="c4d37eac-d5cd-4f8d-a66a-b7615c451e9f" providerId="ADAL" clId="{F7CCFB62-F2C1-4408-927A-8584DF647323}" dt="2023-05-18T12:36:50.295" v="2380" actId="47"/>
      <pc:docMkLst>
        <pc:docMk/>
      </pc:docMkLst>
      <pc:sldChg chg="addSp modSp mod">
        <pc:chgData name="Mona Cameron" userId="c4d37eac-d5cd-4f8d-a66a-b7615c451e9f" providerId="ADAL" clId="{F7CCFB62-F2C1-4408-927A-8584DF647323}" dt="2023-05-18T12:36:44.083" v="2379" actId="20577"/>
        <pc:sldMkLst>
          <pc:docMk/>
          <pc:sldMk cId="1866915776" sldId="257"/>
        </pc:sldMkLst>
        <pc:spChg chg="mod">
          <ac:chgData name="Mona Cameron" userId="c4d37eac-d5cd-4f8d-a66a-b7615c451e9f" providerId="ADAL" clId="{F7CCFB62-F2C1-4408-927A-8584DF647323}" dt="2023-05-15T11:55:49.448" v="9" actId="122"/>
          <ac:spMkLst>
            <pc:docMk/>
            <pc:sldMk cId="1866915776" sldId="257"/>
            <ac:spMk id="8" creationId="{28D1857C-8C01-A061-7A2B-7EF52EF024B6}"/>
          </ac:spMkLst>
        </pc:spChg>
        <pc:spChg chg="mod">
          <ac:chgData name="Mona Cameron" userId="c4d37eac-d5cd-4f8d-a66a-b7615c451e9f" providerId="ADAL" clId="{F7CCFB62-F2C1-4408-927A-8584DF647323}" dt="2023-05-15T15:10:07.416" v="627" actId="14100"/>
          <ac:spMkLst>
            <pc:docMk/>
            <pc:sldMk cId="1866915776" sldId="257"/>
            <ac:spMk id="14" creationId="{C48DF6E9-EFB8-D320-6C04-BE258718C255}"/>
          </ac:spMkLst>
        </pc:spChg>
        <pc:spChg chg="mod">
          <ac:chgData name="Mona Cameron" userId="c4d37eac-d5cd-4f8d-a66a-b7615c451e9f" providerId="ADAL" clId="{F7CCFB62-F2C1-4408-927A-8584DF647323}" dt="2023-05-17T14:35:44.308" v="646" actId="20577"/>
          <ac:spMkLst>
            <pc:docMk/>
            <pc:sldMk cId="1866915776" sldId="257"/>
            <ac:spMk id="15" creationId="{7957141D-3D1E-4ED3-522E-9C78D7A84244}"/>
          </ac:spMkLst>
        </pc:spChg>
        <pc:spChg chg="mod">
          <ac:chgData name="Mona Cameron" userId="c4d37eac-d5cd-4f8d-a66a-b7615c451e9f" providerId="ADAL" clId="{F7CCFB62-F2C1-4408-927A-8584DF647323}" dt="2023-05-18T09:32:44.357" v="2227" actId="20577"/>
          <ac:spMkLst>
            <pc:docMk/>
            <pc:sldMk cId="1866915776" sldId="257"/>
            <ac:spMk id="16" creationId="{57412583-6FC0-71C5-135D-24439B59E339}"/>
          </ac:spMkLst>
        </pc:spChg>
        <pc:spChg chg="add mod">
          <ac:chgData name="Mona Cameron" userId="c4d37eac-d5cd-4f8d-a66a-b7615c451e9f" providerId="ADAL" clId="{F7CCFB62-F2C1-4408-927A-8584DF647323}" dt="2023-05-15T14:53:15.370" v="347" actId="20577"/>
          <ac:spMkLst>
            <pc:docMk/>
            <pc:sldMk cId="1866915776" sldId="257"/>
            <ac:spMk id="27" creationId="{0C731C3D-601C-90FC-41A0-931091F1B473}"/>
          </ac:spMkLst>
        </pc:spChg>
        <pc:spChg chg="add mod">
          <ac:chgData name="Mona Cameron" userId="c4d37eac-d5cd-4f8d-a66a-b7615c451e9f" providerId="ADAL" clId="{F7CCFB62-F2C1-4408-927A-8584DF647323}" dt="2023-05-17T14:36:17.376" v="660" actId="20577"/>
          <ac:spMkLst>
            <pc:docMk/>
            <pc:sldMk cId="1866915776" sldId="257"/>
            <ac:spMk id="28" creationId="{3D08074F-5F4F-4457-3F25-01F70C2B807D}"/>
          </ac:spMkLst>
        </pc:spChg>
        <pc:spChg chg="add mod">
          <ac:chgData name="Mona Cameron" userId="c4d37eac-d5cd-4f8d-a66a-b7615c451e9f" providerId="ADAL" clId="{F7CCFB62-F2C1-4408-927A-8584DF647323}" dt="2023-05-17T14:38:22.659" v="671" actId="20577"/>
          <ac:spMkLst>
            <pc:docMk/>
            <pc:sldMk cId="1866915776" sldId="257"/>
            <ac:spMk id="29" creationId="{E94EFEAE-E9F5-9826-5879-7AC00EAA245E}"/>
          </ac:spMkLst>
        </pc:spChg>
        <pc:spChg chg="add mod">
          <ac:chgData name="Mona Cameron" userId="c4d37eac-d5cd-4f8d-a66a-b7615c451e9f" providerId="ADAL" clId="{F7CCFB62-F2C1-4408-927A-8584DF647323}" dt="2023-05-17T14:50:34.480" v="1475" actId="313"/>
          <ac:spMkLst>
            <pc:docMk/>
            <pc:sldMk cId="1866915776" sldId="257"/>
            <ac:spMk id="30" creationId="{A7578EC0-BAB6-F244-B7C1-79CB06B6418E}"/>
          </ac:spMkLst>
        </pc:spChg>
        <pc:spChg chg="add mod">
          <ac:chgData name="Mona Cameron" userId="c4d37eac-d5cd-4f8d-a66a-b7615c451e9f" providerId="ADAL" clId="{F7CCFB62-F2C1-4408-927A-8584DF647323}" dt="2023-05-18T09:23:11.767" v="1623" actId="1076"/>
          <ac:spMkLst>
            <pc:docMk/>
            <pc:sldMk cId="1866915776" sldId="257"/>
            <ac:spMk id="33" creationId="{2942D3E5-D3AA-9355-8569-C7FA87ADA126}"/>
          </ac:spMkLst>
        </pc:spChg>
        <pc:spChg chg="add mod">
          <ac:chgData name="Mona Cameron" userId="c4d37eac-d5cd-4f8d-a66a-b7615c451e9f" providerId="ADAL" clId="{F7CCFB62-F2C1-4408-927A-8584DF647323}" dt="2023-05-18T12:35:19.148" v="2347" actId="20577"/>
          <ac:spMkLst>
            <pc:docMk/>
            <pc:sldMk cId="1866915776" sldId="257"/>
            <ac:spMk id="34" creationId="{69FD382E-6BDC-D4D8-DAAD-58583394803F}"/>
          </ac:spMkLst>
        </pc:spChg>
        <pc:spChg chg="add mod">
          <ac:chgData name="Mona Cameron" userId="c4d37eac-d5cd-4f8d-a66a-b7615c451e9f" providerId="ADAL" clId="{F7CCFB62-F2C1-4408-927A-8584DF647323}" dt="2023-05-18T09:21:22.140" v="1525" actId="1076"/>
          <ac:spMkLst>
            <pc:docMk/>
            <pc:sldMk cId="1866915776" sldId="257"/>
            <ac:spMk id="35" creationId="{CF315F3A-DFC0-A1B3-88F0-879A80E9F87E}"/>
          </ac:spMkLst>
        </pc:spChg>
        <pc:spChg chg="add mod">
          <ac:chgData name="Mona Cameron" userId="c4d37eac-d5cd-4f8d-a66a-b7615c451e9f" providerId="ADAL" clId="{F7CCFB62-F2C1-4408-927A-8584DF647323}" dt="2023-05-18T12:35:09.052" v="2342" actId="1076"/>
          <ac:spMkLst>
            <pc:docMk/>
            <pc:sldMk cId="1866915776" sldId="257"/>
            <ac:spMk id="36" creationId="{DC61A6B0-8B2E-5DE8-78B7-97ECF27FA3DB}"/>
          </ac:spMkLst>
        </pc:spChg>
        <pc:spChg chg="add mod">
          <ac:chgData name="Mona Cameron" userId="c4d37eac-d5cd-4f8d-a66a-b7615c451e9f" providerId="ADAL" clId="{F7CCFB62-F2C1-4408-927A-8584DF647323}" dt="2023-05-17T14:45:27.827" v="1166" actId="1076"/>
          <ac:spMkLst>
            <pc:docMk/>
            <pc:sldMk cId="1866915776" sldId="257"/>
            <ac:spMk id="37" creationId="{A2E90EF1-2D55-1731-77AA-C542E61004CC}"/>
          </ac:spMkLst>
        </pc:spChg>
        <pc:spChg chg="mod">
          <ac:chgData name="Mona Cameron" userId="c4d37eac-d5cd-4f8d-a66a-b7615c451e9f" providerId="ADAL" clId="{F7CCFB62-F2C1-4408-927A-8584DF647323}" dt="2023-05-18T09:31:28.996" v="2084" actId="20577"/>
          <ac:spMkLst>
            <pc:docMk/>
            <pc:sldMk cId="1866915776" sldId="257"/>
            <ac:spMk id="46" creationId="{93CCE3CF-D004-D776-27D5-F9642168ABD9}"/>
          </ac:spMkLst>
        </pc:spChg>
        <pc:spChg chg="add mod">
          <ac:chgData name="Mona Cameron" userId="c4d37eac-d5cd-4f8d-a66a-b7615c451e9f" providerId="ADAL" clId="{F7CCFB62-F2C1-4408-927A-8584DF647323}" dt="2023-05-17T14:51:07.592" v="1517" actId="20577"/>
          <ac:spMkLst>
            <pc:docMk/>
            <pc:sldMk cId="1866915776" sldId="257"/>
            <ac:spMk id="51" creationId="{720AB3E6-382C-9E15-A43F-017A73C439E5}"/>
          </ac:spMkLst>
        </pc:spChg>
        <pc:spChg chg="add mod">
          <ac:chgData name="Mona Cameron" userId="c4d37eac-d5cd-4f8d-a66a-b7615c451e9f" providerId="ADAL" clId="{F7CCFB62-F2C1-4408-927A-8584DF647323}" dt="2023-05-17T14:49:54.131" v="1439" actId="1076"/>
          <ac:spMkLst>
            <pc:docMk/>
            <pc:sldMk cId="1866915776" sldId="257"/>
            <ac:spMk id="52" creationId="{34A6CB3B-3303-62E5-BA97-83803BE991FF}"/>
          </ac:spMkLst>
        </pc:spChg>
        <pc:spChg chg="add mod">
          <ac:chgData name="Mona Cameron" userId="c4d37eac-d5cd-4f8d-a66a-b7615c451e9f" providerId="ADAL" clId="{F7CCFB62-F2C1-4408-927A-8584DF647323}" dt="2023-05-18T12:35:56.456" v="2348" actId="20577"/>
          <ac:spMkLst>
            <pc:docMk/>
            <pc:sldMk cId="1866915776" sldId="257"/>
            <ac:spMk id="53" creationId="{39050A88-2B2E-1339-BBDF-2954314EFD5C}"/>
          </ac:spMkLst>
        </pc:spChg>
        <pc:spChg chg="add mod">
          <ac:chgData name="Mona Cameron" userId="c4d37eac-d5cd-4f8d-a66a-b7615c451e9f" providerId="ADAL" clId="{F7CCFB62-F2C1-4408-927A-8584DF647323}" dt="2023-05-18T12:36:18.328" v="2356" actId="14100"/>
          <ac:spMkLst>
            <pc:docMk/>
            <pc:sldMk cId="1866915776" sldId="257"/>
            <ac:spMk id="54" creationId="{6C089BA7-3115-C450-6FF1-B3CC1526AA5B}"/>
          </ac:spMkLst>
        </pc:spChg>
        <pc:spChg chg="add mod">
          <ac:chgData name="Mona Cameron" userId="c4d37eac-d5cd-4f8d-a66a-b7615c451e9f" providerId="ADAL" clId="{F7CCFB62-F2C1-4408-927A-8584DF647323}" dt="2023-05-18T09:27:31.034" v="1819" actId="1076"/>
          <ac:spMkLst>
            <pc:docMk/>
            <pc:sldMk cId="1866915776" sldId="257"/>
            <ac:spMk id="55" creationId="{85800E38-248D-35FD-3790-48E7F3F4D184}"/>
          </ac:spMkLst>
        </pc:spChg>
        <pc:spChg chg="add mod">
          <ac:chgData name="Mona Cameron" userId="c4d37eac-d5cd-4f8d-a66a-b7615c451e9f" providerId="ADAL" clId="{F7CCFB62-F2C1-4408-927A-8584DF647323}" dt="2023-05-18T12:36:44.083" v="2379" actId="20577"/>
          <ac:spMkLst>
            <pc:docMk/>
            <pc:sldMk cId="1866915776" sldId="257"/>
            <ac:spMk id="56" creationId="{005D3E90-C99E-1FBC-4753-5AA5BE460315}"/>
          </ac:spMkLst>
        </pc:spChg>
        <pc:spChg chg="add mod">
          <ac:chgData name="Mona Cameron" userId="c4d37eac-d5cd-4f8d-a66a-b7615c451e9f" providerId="ADAL" clId="{F7CCFB62-F2C1-4408-927A-8584DF647323}" dt="2023-05-18T09:32:19.283" v="2219" actId="1076"/>
          <ac:spMkLst>
            <pc:docMk/>
            <pc:sldMk cId="1866915776" sldId="257"/>
            <ac:spMk id="57" creationId="{884B2484-7DFB-AFE4-0C0D-09961C5E0A5C}"/>
          </ac:spMkLst>
        </pc:spChg>
        <pc:spChg chg="mod">
          <ac:chgData name="Mona Cameron" userId="c4d37eac-d5cd-4f8d-a66a-b7615c451e9f" providerId="ADAL" clId="{F7CCFB62-F2C1-4408-927A-8584DF647323}" dt="2023-05-15T14:52:47.263" v="328" actId="5793"/>
          <ac:spMkLst>
            <pc:docMk/>
            <pc:sldMk cId="1866915776" sldId="257"/>
            <ac:spMk id="95" creationId="{6243E6A1-EBAF-D74F-BD9B-12EB9613CDAB}"/>
          </ac:spMkLst>
        </pc:spChg>
        <pc:grpChg chg="mod">
          <ac:chgData name="Mona Cameron" userId="c4d37eac-d5cd-4f8d-a66a-b7615c451e9f" providerId="ADAL" clId="{F7CCFB62-F2C1-4408-927A-8584DF647323}" dt="2023-05-15T15:03:28.401" v="605" actId="1076"/>
          <ac:grpSpMkLst>
            <pc:docMk/>
            <pc:sldMk cId="1866915776" sldId="257"/>
            <ac:grpSpMk id="3" creationId="{005140FF-FB85-B463-93C9-6AA10BE3D699}"/>
          </ac:grpSpMkLst>
        </pc:grpChg>
      </pc:sldChg>
      <pc:sldChg chg="add del">
        <pc:chgData name="Mona Cameron" userId="c4d37eac-d5cd-4f8d-a66a-b7615c451e9f" providerId="ADAL" clId="{F7CCFB62-F2C1-4408-927A-8584DF647323}" dt="2023-05-18T12:36:50.295" v="2380" actId="47"/>
        <pc:sldMkLst>
          <pc:docMk/>
          <pc:sldMk cId="13173341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pPr algn="ctr"/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French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2139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 - Weekly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 - weekly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26208" y="990812"/>
            <a:ext cx="2213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 (past papers on AQA website and Teams)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7" y="171983"/>
            <a:ext cx="41424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Class notes, Teams, AQA website, Booklets 1 and 2, textbook, grammar workbook, Action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grammaire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Tex’s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grammar, Quizlet, TV5 France Monde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apprendre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le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français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conjuguemos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…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 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731C3D-601C-90FC-41A0-931091F1B473}"/>
              </a:ext>
            </a:extLst>
          </p:cNvPr>
          <p:cNvSpPr txBox="1"/>
          <p:nvPr/>
        </p:nvSpPr>
        <p:spPr>
          <a:xfrm>
            <a:off x="491106" y="1956066"/>
            <a:ext cx="229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French vocab - write, chant, memorise, self-test, practise with a classmate, Quizlet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08074F-5F4F-4457-3F25-01F70C2B807D}"/>
              </a:ext>
            </a:extLst>
          </p:cNvPr>
          <p:cNvSpPr txBox="1"/>
          <p:nvPr/>
        </p:nvSpPr>
        <p:spPr>
          <a:xfrm>
            <a:off x="491106" y="2679205"/>
            <a:ext cx="2177294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French verbs forms and tenses, using booklet 1 and online apps to practise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4EFEAE-E9F5-9826-5879-7AC00EAA245E}"/>
              </a:ext>
            </a:extLst>
          </p:cNvPr>
          <p:cNvSpPr txBox="1"/>
          <p:nvPr/>
        </p:nvSpPr>
        <p:spPr>
          <a:xfrm>
            <a:off x="502076" y="3437259"/>
            <a:ext cx="2153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French grammar - read, take notes, apply in grammar exercises</a:t>
            </a:r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578EC0-BAB6-F244-B7C1-79CB06B6418E}"/>
              </a:ext>
            </a:extLst>
          </p:cNvPr>
          <p:cNvSpPr txBox="1"/>
          <p:nvPr/>
        </p:nvSpPr>
        <p:spPr>
          <a:xfrm>
            <a:off x="419450" y="4193528"/>
            <a:ext cx="238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eep practising your French listening skills, using TV5 France Monde, YouTube, Netflix in French</a:t>
            </a:r>
            <a:endParaRPr lang="en-GB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42D3E5-D3AA-9355-8569-C7FA87ADA126}"/>
              </a:ext>
            </a:extLst>
          </p:cNvPr>
          <p:cNvSpPr txBox="1"/>
          <p:nvPr/>
        </p:nvSpPr>
        <p:spPr>
          <a:xfrm>
            <a:off x="3264197" y="3447579"/>
            <a:ext cx="2219018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« 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tranger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and take notes. Watch La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Haine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take notes. Wider reading in French.</a:t>
            </a:r>
            <a:endParaRPr lang="en-GB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FD382E-6BDC-D4D8-DAAD-58583394803F}"/>
              </a:ext>
            </a:extLst>
          </p:cNvPr>
          <p:cNvSpPr txBox="1"/>
          <p:nvPr/>
        </p:nvSpPr>
        <p:spPr>
          <a:xfrm>
            <a:off x="3249686" y="2716438"/>
            <a:ext cx="2558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Speaking cards in Booklet 2 - write down notes in French with cultural facts. Practise with a classmate.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315F3A-DFC0-A1B3-88F0-879A80E9F87E}"/>
              </a:ext>
            </a:extLst>
          </p:cNvPr>
          <p:cNvSpPr txBox="1"/>
          <p:nvPr/>
        </p:nvSpPr>
        <p:spPr>
          <a:xfrm>
            <a:off x="470484" y="4995538"/>
            <a:ext cx="228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Complete all homework set and also extra independent studying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61A6B0-8B2E-5DE8-78B7-97ECF27FA3DB}"/>
              </a:ext>
            </a:extLst>
          </p:cNvPr>
          <p:cNvSpPr txBox="1"/>
          <p:nvPr/>
        </p:nvSpPr>
        <p:spPr>
          <a:xfrm>
            <a:off x="3235727" y="1963748"/>
            <a:ext cx="2331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Read the PowerPoints of the lessons on Teams and take notes. Organise your folder.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2E90EF1-2D55-1731-77AA-C542E61004CC}"/>
              </a:ext>
            </a:extLst>
          </p:cNvPr>
          <p:cNvSpPr txBox="1"/>
          <p:nvPr/>
        </p:nvSpPr>
        <p:spPr>
          <a:xfrm>
            <a:off x="3265416" y="4297836"/>
            <a:ext cx="2202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Practise grammar, content and exam questions types on Seneca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20AB3E6-382C-9E15-A43F-017A73C439E5}"/>
              </a:ext>
            </a:extLst>
          </p:cNvPr>
          <p:cNvSpPr txBox="1"/>
          <p:nvPr/>
        </p:nvSpPr>
        <p:spPr>
          <a:xfrm>
            <a:off x="6085390" y="1987955"/>
            <a:ext cx="2499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ractise past papers questions for Paper 1 (listening, reading, writing, translating, summaries).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elf-mark.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A6CB3B-3303-62E5-BA97-83803BE991FF}"/>
              </a:ext>
            </a:extLst>
          </p:cNvPr>
          <p:cNvSpPr txBox="1"/>
          <p:nvPr/>
        </p:nvSpPr>
        <p:spPr>
          <a:xfrm>
            <a:off x="3211716" y="4962050"/>
            <a:ext cx="247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for any gap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against specification grammar list. Close gaps (Action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Grammaire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Tex’s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9050A88-2B2E-1339-BBDF-2954314EFD5C}"/>
              </a:ext>
            </a:extLst>
          </p:cNvPr>
          <p:cNvSpPr txBox="1"/>
          <p:nvPr/>
        </p:nvSpPr>
        <p:spPr>
          <a:xfrm>
            <a:off x="6069721" y="2702275"/>
            <a:ext cx="2434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Familiarise yourself with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past papers essay questions for Paper 2, look at AO4 content on marking schemes</a:t>
            </a:r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C089BA7-3115-C450-6FF1-B3CC1526AA5B}"/>
              </a:ext>
            </a:extLst>
          </p:cNvPr>
          <p:cNvSpPr txBox="1"/>
          <p:nvPr/>
        </p:nvSpPr>
        <p:spPr>
          <a:xfrm>
            <a:off x="8820167" y="1986362"/>
            <a:ext cx="2330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extra Paper 2 essays and Paper 1 questions. Ask your teacher for extra feedback on AO3</a:t>
            </a:r>
            <a:endParaRPr lang="en-GB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5800E38-248D-35FD-3790-48E7F3F4D184}"/>
              </a:ext>
            </a:extLst>
          </p:cNvPr>
          <p:cNvSpPr txBox="1"/>
          <p:nvPr/>
        </p:nvSpPr>
        <p:spPr>
          <a:xfrm>
            <a:off x="8897309" y="2733644"/>
            <a:ext cx="2089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Look at marked work and act on feedback given by your teacher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05D3E90-C99E-1FBC-4753-5AA5BE460315}"/>
              </a:ext>
            </a:extLst>
          </p:cNvPr>
          <p:cNvSpPr txBox="1"/>
          <p:nvPr/>
        </p:nvSpPr>
        <p:spPr>
          <a:xfrm>
            <a:off x="8889156" y="3451476"/>
            <a:ext cx="226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Choose a topic for your Independent Research Project for Paper 3 and prepare it to present orally for your speaking exam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84B2484-7DFB-AFE4-0C0D-09961C5E0A5C}"/>
              </a:ext>
            </a:extLst>
          </p:cNvPr>
          <p:cNvSpPr txBox="1"/>
          <p:nvPr/>
        </p:nvSpPr>
        <p:spPr>
          <a:xfrm>
            <a:off x="6102100" y="3465863"/>
            <a:ext cx="2350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Go through exam questions, note, research and learn unknown vocab from past papers</a:t>
            </a:r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Mona Cameron</cp:lastModifiedBy>
  <cp:revision>7</cp:revision>
  <dcterms:created xsi:type="dcterms:W3CDTF">2023-03-01T08:48:30Z</dcterms:created>
  <dcterms:modified xsi:type="dcterms:W3CDTF">2023-05-18T12:36:53Z</dcterms:modified>
</cp:coreProperties>
</file>