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D4DC4-A6A9-4F36-81BB-B7E23FE0B64B}" v="16" dt="2023-05-04T07:22:23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01" d="100"/>
          <a:sy n="101" d="100"/>
        </p:scale>
        <p:origin x="9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Walker" userId="ae11553f-06f0-46c3-8267-1a71244cf4c1" providerId="ADAL" clId="{924D4DC4-A6A9-4F36-81BB-B7E23FE0B64B}"/>
    <pc:docChg chg="undo custSel delSld modSld">
      <pc:chgData name="Michael Walker" userId="ae11553f-06f0-46c3-8267-1a71244cf4c1" providerId="ADAL" clId="{924D4DC4-A6A9-4F36-81BB-B7E23FE0B64B}" dt="2023-05-04T07:24:56.743" v="1720" actId="20577"/>
      <pc:docMkLst>
        <pc:docMk/>
      </pc:docMkLst>
      <pc:sldChg chg="addSp modSp mod">
        <pc:chgData name="Michael Walker" userId="ae11553f-06f0-46c3-8267-1a71244cf4c1" providerId="ADAL" clId="{924D4DC4-A6A9-4F36-81BB-B7E23FE0B64B}" dt="2023-05-04T07:24:56.743" v="1720" actId="20577"/>
        <pc:sldMkLst>
          <pc:docMk/>
          <pc:sldMk cId="1866915776" sldId="257"/>
        </pc:sldMkLst>
        <pc:spChg chg="mod">
          <ac:chgData name="Michael Walker" userId="ae11553f-06f0-46c3-8267-1a71244cf4c1" providerId="ADAL" clId="{924D4DC4-A6A9-4F36-81BB-B7E23FE0B64B}" dt="2023-04-17T18:54:15.164" v="171" actId="20577"/>
          <ac:spMkLst>
            <pc:docMk/>
            <pc:sldMk cId="1866915776" sldId="257"/>
            <ac:spMk id="8" creationId="{28D1857C-8C01-A061-7A2B-7EF52EF024B6}"/>
          </ac:spMkLst>
        </pc:spChg>
        <pc:spChg chg="mod ord">
          <ac:chgData name="Michael Walker" userId="ae11553f-06f0-46c3-8267-1a71244cf4c1" providerId="ADAL" clId="{924D4DC4-A6A9-4F36-81BB-B7E23FE0B64B}" dt="2023-04-17T18:55:43.343" v="182" actId="20577"/>
          <ac:spMkLst>
            <pc:docMk/>
            <pc:sldMk cId="1866915776" sldId="257"/>
            <ac:spMk id="18" creationId="{0E6C1996-E6FC-C884-0B84-9DD18D0D9812}"/>
          </ac:spMkLst>
        </pc:spChg>
        <pc:spChg chg="mod">
          <ac:chgData name="Michael Walker" userId="ae11553f-06f0-46c3-8267-1a71244cf4c1" providerId="ADAL" clId="{924D4DC4-A6A9-4F36-81BB-B7E23FE0B64B}" dt="2023-05-01T08:29:39.060" v="1123" actId="1076"/>
          <ac:spMkLst>
            <pc:docMk/>
            <pc:sldMk cId="1866915776" sldId="257"/>
            <ac:spMk id="20" creationId="{96302C79-F059-DA95-F867-9689A52AD143}"/>
          </ac:spMkLst>
        </pc:spChg>
        <pc:spChg chg="mod">
          <ac:chgData name="Michael Walker" userId="ae11553f-06f0-46c3-8267-1a71244cf4c1" providerId="ADAL" clId="{924D4DC4-A6A9-4F36-81BB-B7E23FE0B64B}" dt="2023-04-17T18:56:02.526" v="185" actId="6549"/>
          <ac:spMkLst>
            <pc:docMk/>
            <pc:sldMk cId="1866915776" sldId="257"/>
            <ac:spMk id="22" creationId="{8B164B57-6E95-CBD6-7402-CEB6579287A9}"/>
          </ac:spMkLst>
        </pc:spChg>
        <pc:spChg chg="add mod">
          <ac:chgData name="Michael Walker" userId="ae11553f-06f0-46c3-8267-1a71244cf4c1" providerId="ADAL" clId="{924D4DC4-A6A9-4F36-81BB-B7E23FE0B64B}" dt="2023-05-04T07:21:33.182" v="1649" actId="1076"/>
          <ac:spMkLst>
            <pc:docMk/>
            <pc:sldMk cId="1866915776" sldId="257"/>
            <ac:spMk id="27" creationId="{F66BC82C-5A3E-7674-2CB3-3E3F000245EB}"/>
          </ac:spMkLst>
        </pc:spChg>
        <pc:spChg chg="add mod">
          <ac:chgData name="Michael Walker" userId="ae11553f-06f0-46c3-8267-1a71244cf4c1" providerId="ADAL" clId="{924D4DC4-A6A9-4F36-81BB-B7E23FE0B64B}" dt="2023-05-01T08:29:35.784" v="1121" actId="1076"/>
          <ac:spMkLst>
            <pc:docMk/>
            <pc:sldMk cId="1866915776" sldId="257"/>
            <ac:spMk id="28" creationId="{BC75B4A3-CBD2-D1E2-8758-FD277C238FFB}"/>
          </ac:spMkLst>
        </pc:spChg>
        <pc:spChg chg="add mod">
          <ac:chgData name="Michael Walker" userId="ae11553f-06f0-46c3-8267-1a71244cf4c1" providerId="ADAL" clId="{924D4DC4-A6A9-4F36-81BB-B7E23FE0B64B}" dt="2023-05-04T07:18:25.149" v="1335" actId="20577"/>
          <ac:spMkLst>
            <pc:docMk/>
            <pc:sldMk cId="1866915776" sldId="257"/>
            <ac:spMk id="29" creationId="{EB4974E5-381C-FD95-0E3E-E73512159C58}"/>
          </ac:spMkLst>
        </pc:spChg>
        <pc:spChg chg="add mod">
          <ac:chgData name="Michael Walker" userId="ae11553f-06f0-46c3-8267-1a71244cf4c1" providerId="ADAL" clId="{924D4DC4-A6A9-4F36-81BB-B7E23FE0B64B}" dt="2023-04-17T19:00:58.071" v="467" actId="1076"/>
          <ac:spMkLst>
            <pc:docMk/>
            <pc:sldMk cId="1866915776" sldId="257"/>
            <ac:spMk id="30" creationId="{22BC0683-A158-4CB6-8E3C-62330FBC4E08}"/>
          </ac:spMkLst>
        </pc:spChg>
        <pc:spChg chg="add mod">
          <ac:chgData name="Michael Walker" userId="ae11553f-06f0-46c3-8267-1a71244cf4c1" providerId="ADAL" clId="{924D4DC4-A6A9-4F36-81BB-B7E23FE0B64B}" dt="2023-04-17T19:01:44.430" v="578" actId="20577"/>
          <ac:spMkLst>
            <pc:docMk/>
            <pc:sldMk cId="1866915776" sldId="257"/>
            <ac:spMk id="33" creationId="{0A4B55EB-7021-9D5D-6808-A4B632A5D2E4}"/>
          </ac:spMkLst>
        </pc:spChg>
        <pc:spChg chg="add mod">
          <ac:chgData name="Michael Walker" userId="ae11553f-06f0-46c3-8267-1a71244cf4c1" providerId="ADAL" clId="{924D4DC4-A6A9-4F36-81BB-B7E23FE0B64B}" dt="2023-05-04T07:20:17.838" v="1578" actId="20577"/>
          <ac:spMkLst>
            <pc:docMk/>
            <pc:sldMk cId="1866915776" sldId="257"/>
            <ac:spMk id="34" creationId="{9DE25CC1-68CA-F1D4-5E20-AB7E31A4FD91}"/>
          </ac:spMkLst>
        </pc:spChg>
        <pc:spChg chg="add mod">
          <ac:chgData name="Michael Walker" userId="ae11553f-06f0-46c3-8267-1a71244cf4c1" providerId="ADAL" clId="{924D4DC4-A6A9-4F36-81BB-B7E23FE0B64B}" dt="2023-05-04T07:19:30.831" v="1535" actId="20577"/>
          <ac:spMkLst>
            <pc:docMk/>
            <pc:sldMk cId="1866915776" sldId="257"/>
            <ac:spMk id="35" creationId="{F701C13C-437B-C541-78B1-3C14EAA621ED}"/>
          </ac:spMkLst>
        </pc:spChg>
        <pc:spChg chg="add mod">
          <ac:chgData name="Michael Walker" userId="ae11553f-06f0-46c3-8267-1a71244cf4c1" providerId="ADAL" clId="{924D4DC4-A6A9-4F36-81BB-B7E23FE0B64B}" dt="2023-05-04T07:20:38.046" v="1631" actId="1076"/>
          <ac:spMkLst>
            <pc:docMk/>
            <pc:sldMk cId="1866915776" sldId="257"/>
            <ac:spMk id="36" creationId="{52DC0646-5C71-56EE-0640-CFF170859DE9}"/>
          </ac:spMkLst>
        </pc:spChg>
        <pc:spChg chg="add mod">
          <ac:chgData name="Michael Walker" userId="ae11553f-06f0-46c3-8267-1a71244cf4c1" providerId="ADAL" clId="{924D4DC4-A6A9-4F36-81BB-B7E23FE0B64B}" dt="2023-05-01T08:31:08.782" v="1191" actId="1076"/>
          <ac:spMkLst>
            <pc:docMk/>
            <pc:sldMk cId="1866915776" sldId="257"/>
            <ac:spMk id="37" creationId="{26B1E0D1-A272-45D3-9F15-84802DFE898B}"/>
          </ac:spMkLst>
        </pc:spChg>
        <pc:spChg chg="mod">
          <ac:chgData name="Michael Walker" userId="ae11553f-06f0-46c3-8267-1a71244cf4c1" providerId="ADAL" clId="{924D4DC4-A6A9-4F36-81BB-B7E23FE0B64B}" dt="2023-05-01T08:29:32.581" v="1120" actId="1076"/>
          <ac:spMkLst>
            <pc:docMk/>
            <pc:sldMk cId="1866915776" sldId="257"/>
            <ac:spMk id="38" creationId="{FECF0F08-3016-3336-7409-99DD06AC4CE6}"/>
          </ac:spMkLst>
        </pc:spChg>
        <pc:spChg chg="add mod">
          <ac:chgData name="Michael Walker" userId="ae11553f-06f0-46c3-8267-1a71244cf4c1" providerId="ADAL" clId="{924D4DC4-A6A9-4F36-81BB-B7E23FE0B64B}" dt="2023-05-04T07:18:29.923" v="1336" actId="1076"/>
          <ac:spMkLst>
            <pc:docMk/>
            <pc:sldMk cId="1866915776" sldId="257"/>
            <ac:spMk id="51" creationId="{1D0E68AE-63CA-7A08-A16C-2B5DBB3CD145}"/>
          </ac:spMkLst>
        </pc:spChg>
        <pc:spChg chg="add mod">
          <ac:chgData name="Michael Walker" userId="ae11553f-06f0-46c3-8267-1a71244cf4c1" providerId="ADAL" clId="{924D4DC4-A6A9-4F36-81BB-B7E23FE0B64B}" dt="2023-05-01T08:27:49.552" v="1117" actId="1076"/>
          <ac:spMkLst>
            <pc:docMk/>
            <pc:sldMk cId="1866915776" sldId="257"/>
            <ac:spMk id="52" creationId="{853955B1-CE8A-9C7A-94DC-0C645A0B06B0}"/>
          </ac:spMkLst>
        </pc:spChg>
        <pc:spChg chg="add mod">
          <ac:chgData name="Michael Walker" userId="ae11553f-06f0-46c3-8267-1a71244cf4c1" providerId="ADAL" clId="{924D4DC4-A6A9-4F36-81BB-B7E23FE0B64B}" dt="2023-05-01T08:27:47.531" v="1116" actId="1076"/>
          <ac:spMkLst>
            <pc:docMk/>
            <pc:sldMk cId="1866915776" sldId="257"/>
            <ac:spMk id="53" creationId="{FB2CE42F-AF5D-8A0A-5ADB-7149C078066D}"/>
          </ac:spMkLst>
        </pc:spChg>
        <pc:spChg chg="add mod">
          <ac:chgData name="Michael Walker" userId="ae11553f-06f0-46c3-8267-1a71244cf4c1" providerId="ADAL" clId="{924D4DC4-A6A9-4F36-81BB-B7E23FE0B64B}" dt="2023-05-04T07:20:50.197" v="1645" actId="20577"/>
          <ac:spMkLst>
            <pc:docMk/>
            <pc:sldMk cId="1866915776" sldId="257"/>
            <ac:spMk id="54" creationId="{AA6167B6-ACD9-DABA-A80D-B39F3B08448B}"/>
          </ac:spMkLst>
        </pc:spChg>
        <pc:spChg chg="add mod">
          <ac:chgData name="Michael Walker" userId="ae11553f-06f0-46c3-8267-1a71244cf4c1" providerId="ADAL" clId="{924D4DC4-A6A9-4F36-81BB-B7E23FE0B64B}" dt="2023-05-04T07:19:36.458" v="1536" actId="20577"/>
          <ac:spMkLst>
            <pc:docMk/>
            <pc:sldMk cId="1866915776" sldId="257"/>
            <ac:spMk id="55" creationId="{AF640871-7A8F-E1F9-919F-CF11A7EC77A2}"/>
          </ac:spMkLst>
        </pc:spChg>
        <pc:spChg chg="add mod">
          <ac:chgData name="Michael Walker" userId="ae11553f-06f0-46c3-8267-1a71244cf4c1" providerId="ADAL" clId="{924D4DC4-A6A9-4F36-81BB-B7E23FE0B64B}" dt="2023-05-04T07:22:40.773" v="1652" actId="20577"/>
          <ac:spMkLst>
            <pc:docMk/>
            <pc:sldMk cId="1866915776" sldId="257"/>
            <ac:spMk id="56" creationId="{688CE965-F2C3-71B7-2AB4-F8CA29185B9F}"/>
          </ac:spMkLst>
        </pc:spChg>
        <pc:spChg chg="add mod">
          <ac:chgData name="Michael Walker" userId="ae11553f-06f0-46c3-8267-1a71244cf4c1" providerId="ADAL" clId="{924D4DC4-A6A9-4F36-81BB-B7E23FE0B64B}" dt="2023-05-04T07:24:56.743" v="1720" actId="20577"/>
          <ac:spMkLst>
            <pc:docMk/>
            <pc:sldMk cId="1866915776" sldId="257"/>
            <ac:spMk id="57" creationId="{11BA5ABE-27E5-52C4-A6D4-4ED957AB0267}"/>
          </ac:spMkLst>
        </pc:spChg>
        <pc:spChg chg="mod">
          <ac:chgData name="Michael Walker" userId="ae11553f-06f0-46c3-8267-1a71244cf4c1" providerId="ADAL" clId="{924D4DC4-A6A9-4F36-81BB-B7E23FE0B64B}" dt="2023-04-17T18:54:03.545" v="153" actId="20577"/>
          <ac:spMkLst>
            <pc:docMk/>
            <pc:sldMk cId="1866915776" sldId="257"/>
            <ac:spMk id="95" creationId="{6243E6A1-EBAF-D74F-BD9B-12EB9613CDAB}"/>
          </ac:spMkLst>
        </pc:spChg>
      </pc:sldChg>
      <pc:sldChg chg="del">
        <pc:chgData name="Michael Walker" userId="ae11553f-06f0-46c3-8267-1a71244cf4c1" providerId="ADAL" clId="{924D4DC4-A6A9-4F36-81BB-B7E23FE0B64B}" dt="2023-05-04T07:21:02.894" v="1646" actId="47"/>
        <pc:sldMkLst>
          <pc:docMk/>
          <pc:sldMk cId="13173341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Maths and Further Maths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 groups, Physics and Maths tutor, Review exercises in the textbook,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MyMaths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6BC82C-5A3E-7674-2CB3-3E3F000245EB}"/>
              </a:ext>
            </a:extLst>
          </p:cNvPr>
          <p:cNvSpPr txBox="1"/>
          <p:nvPr/>
        </p:nvSpPr>
        <p:spPr>
          <a:xfrm>
            <a:off x="491106" y="2085472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practice exercises after the lesson to consolidate what you learnt.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75B4A3-CBD2-D1E2-8758-FD277C238FFB}"/>
              </a:ext>
            </a:extLst>
          </p:cNvPr>
          <p:cNvSpPr txBox="1"/>
          <p:nvPr/>
        </p:nvSpPr>
        <p:spPr>
          <a:xfrm>
            <a:off x="3360360" y="438222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MyMaths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to work through lessons and complete the associated tasks,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4974E5-381C-FD95-0E3E-E73512159C58}"/>
              </a:ext>
            </a:extLst>
          </p:cNvPr>
          <p:cNvSpPr txBox="1"/>
          <p:nvPr/>
        </p:nvSpPr>
        <p:spPr>
          <a:xfrm>
            <a:off x="3383822" y="2169143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Find and complete past papers. Use your notes to help you.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BC0683-A158-4CB6-8E3C-62330FBC4E08}"/>
              </a:ext>
            </a:extLst>
          </p:cNvPr>
          <p:cNvSpPr txBox="1"/>
          <p:nvPr/>
        </p:nvSpPr>
        <p:spPr>
          <a:xfrm>
            <a:off x="8936591" y="2091873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your work from stage 3, write down the areas you need to improve on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4B55EB-7021-9D5D-6808-A4B632A5D2E4}"/>
              </a:ext>
            </a:extLst>
          </p:cNvPr>
          <p:cNvSpPr txBox="1"/>
          <p:nvPr/>
        </p:nvSpPr>
        <p:spPr>
          <a:xfrm>
            <a:off x="8934799" y="2805373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MyMaths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/the textbook/your notes to find out how to answer questions on those areas.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DE25CC1-68CA-F1D4-5E20-AB7E31A4FD91}"/>
              </a:ext>
            </a:extLst>
          </p:cNvPr>
          <p:cNvSpPr txBox="1"/>
          <p:nvPr/>
        </p:nvSpPr>
        <p:spPr>
          <a:xfrm>
            <a:off x="8934799" y="3633942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the review exercises on those topics and repeat stage 4 when needed.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01C13C-437B-C541-78B1-3C14EAA621ED}"/>
              </a:ext>
            </a:extLst>
          </p:cNvPr>
          <p:cNvSpPr txBox="1"/>
          <p:nvPr/>
        </p:nvSpPr>
        <p:spPr>
          <a:xfrm>
            <a:off x="526699" y="2870930"/>
            <a:ext cx="2193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the 5-a-days each day.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DC0646-5C71-56EE-0640-CFF170859DE9}"/>
              </a:ext>
            </a:extLst>
          </p:cNvPr>
          <p:cNvSpPr txBox="1"/>
          <p:nvPr/>
        </p:nvSpPr>
        <p:spPr>
          <a:xfrm>
            <a:off x="6176513" y="274364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the review exercises from the textbook at the end of topics. Check your answers from the back of the book.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B1E0D1-A272-45D3-9F15-84802DFE898B}"/>
              </a:ext>
            </a:extLst>
          </p:cNvPr>
          <p:cNvSpPr txBox="1"/>
          <p:nvPr/>
        </p:nvSpPr>
        <p:spPr>
          <a:xfrm>
            <a:off x="6146049" y="353077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5-a-days scores, which areas do you need to complete more practice on?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D0E68AE-63CA-7A08-A16C-2B5DBB3CD145}"/>
              </a:ext>
            </a:extLst>
          </p:cNvPr>
          <p:cNvSpPr txBox="1"/>
          <p:nvPr/>
        </p:nvSpPr>
        <p:spPr>
          <a:xfrm>
            <a:off x="3309283" y="287022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your notes and textbook to help complete the 5-a-days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53955B1-CE8A-9C7A-94DC-0C645A0B06B0}"/>
              </a:ext>
            </a:extLst>
          </p:cNvPr>
          <p:cNvSpPr txBox="1"/>
          <p:nvPr/>
        </p:nvSpPr>
        <p:spPr>
          <a:xfrm>
            <a:off x="526699" y="3614379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Complete the weekly exam question based skills tasks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B2CE42F-AF5D-8A0A-5ADB-7149C078066D}"/>
              </a:ext>
            </a:extLst>
          </p:cNvPr>
          <p:cNvSpPr txBox="1"/>
          <p:nvPr/>
        </p:nvSpPr>
        <p:spPr>
          <a:xfrm>
            <a:off x="3364730" y="3621832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corrections to your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skllls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tasks by using the feedback you are given.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A6167B6-ACD9-DABA-A80D-B39F3B08448B}"/>
              </a:ext>
            </a:extLst>
          </p:cNvPr>
          <p:cNvSpPr txBox="1"/>
          <p:nvPr/>
        </p:nvSpPr>
        <p:spPr>
          <a:xfrm>
            <a:off x="6223017" y="2134584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mark schemes to check your answers and solutions to past papers.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F640871-7A8F-E1F9-919F-CF11A7EC77A2}"/>
              </a:ext>
            </a:extLst>
          </p:cNvPr>
          <p:cNvSpPr txBox="1"/>
          <p:nvPr/>
        </p:nvSpPr>
        <p:spPr>
          <a:xfrm>
            <a:off x="519791" y="4334545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the key formulae and rules learnt each week.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88CE965-F2C3-71B7-2AB4-F8CA29185B9F}"/>
              </a:ext>
            </a:extLst>
          </p:cNvPr>
          <p:cNvSpPr txBox="1"/>
          <p:nvPr/>
        </p:nvSpPr>
        <p:spPr>
          <a:xfrm>
            <a:off x="3394643" y="5107485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and use flashcards of key formulae and rules.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A5ABE-27E5-52C4-A6D4-4ED957AB0267}"/>
              </a:ext>
            </a:extLst>
          </p:cNvPr>
          <p:cNvSpPr txBox="1"/>
          <p:nvPr/>
        </p:nvSpPr>
        <p:spPr>
          <a:xfrm>
            <a:off x="514351" y="5115109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Save or file your notes for revision and the coming lessons.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Michael Walker</cp:lastModifiedBy>
  <cp:revision>7</cp:revision>
  <dcterms:created xsi:type="dcterms:W3CDTF">2023-03-01T08:48:30Z</dcterms:created>
  <dcterms:modified xsi:type="dcterms:W3CDTF">2023-05-04T07:25:02Z</dcterms:modified>
</cp:coreProperties>
</file>