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Page" userId="c11235ef-3f36-4fb3-9699-9cb4947e58ae" providerId="ADAL" clId="{599CC99C-000B-4DF9-8470-FA3408AB3157}"/>
    <pc:docChg chg="custSel modSld">
      <pc:chgData name="Alison Page" userId="c11235ef-3f36-4fb3-9699-9cb4947e58ae" providerId="ADAL" clId="{599CC99C-000B-4DF9-8470-FA3408AB3157}" dt="2023-04-20T08:44:41.958" v="729" actId="20577"/>
      <pc:docMkLst>
        <pc:docMk/>
      </pc:docMkLst>
      <pc:sldChg chg="modSp mod">
        <pc:chgData name="Alison Page" userId="c11235ef-3f36-4fb3-9699-9cb4947e58ae" providerId="ADAL" clId="{599CC99C-000B-4DF9-8470-FA3408AB3157}" dt="2023-04-20T08:44:41.958" v="729" actId="20577"/>
        <pc:sldMkLst>
          <pc:docMk/>
          <pc:sldMk cId="131733417" sldId="258"/>
        </pc:sldMkLst>
        <pc:spChg chg="mod">
          <ac:chgData name="Alison Page" userId="c11235ef-3f36-4fb3-9699-9cb4947e58ae" providerId="ADAL" clId="{599CC99C-000B-4DF9-8470-FA3408AB3157}" dt="2023-04-20T08:35:58.609" v="312" actId="20577"/>
          <ac:spMkLst>
            <pc:docMk/>
            <pc:sldMk cId="131733417" sldId="258"/>
            <ac:spMk id="51" creationId="{2A8F02EC-89B0-473B-073D-E0255FFA2ED8}"/>
          </ac:spMkLst>
        </pc:spChg>
        <pc:spChg chg="mod">
          <ac:chgData name="Alison Page" userId="c11235ef-3f36-4fb3-9699-9cb4947e58ae" providerId="ADAL" clId="{599CC99C-000B-4DF9-8470-FA3408AB3157}" dt="2023-04-20T08:36:45.327" v="465" actId="20577"/>
          <ac:spMkLst>
            <pc:docMk/>
            <pc:sldMk cId="131733417" sldId="258"/>
            <ac:spMk id="52" creationId="{6BACBAE8-D8AB-CBC6-B623-E8FFA2F53E8E}"/>
          </ac:spMkLst>
        </pc:spChg>
        <pc:spChg chg="mod">
          <ac:chgData name="Alison Page" userId="c11235ef-3f36-4fb3-9699-9cb4947e58ae" providerId="ADAL" clId="{599CC99C-000B-4DF9-8470-FA3408AB3157}" dt="2023-04-20T08:36:53.887" v="467" actId="20577"/>
          <ac:spMkLst>
            <pc:docMk/>
            <pc:sldMk cId="131733417" sldId="258"/>
            <ac:spMk id="53" creationId="{40237414-3EB0-1F97-986E-3EC310C99BFF}"/>
          </ac:spMkLst>
        </pc:spChg>
        <pc:spChg chg="mod">
          <ac:chgData name="Alison Page" userId="c11235ef-3f36-4fb3-9699-9cb4947e58ae" providerId="ADAL" clId="{599CC99C-000B-4DF9-8470-FA3408AB3157}" dt="2023-04-20T08:39:24.793" v="607" actId="20577"/>
          <ac:spMkLst>
            <pc:docMk/>
            <pc:sldMk cId="131733417" sldId="258"/>
            <ac:spMk id="54" creationId="{35F72140-03D0-F145-770E-68BF4B6F3D86}"/>
          </ac:spMkLst>
        </pc:spChg>
        <pc:spChg chg="mod">
          <ac:chgData name="Alison Page" userId="c11235ef-3f36-4fb3-9699-9cb4947e58ae" providerId="ADAL" clId="{599CC99C-000B-4DF9-8470-FA3408AB3157}" dt="2023-04-20T08:40:16.561" v="650" actId="1076"/>
          <ac:spMkLst>
            <pc:docMk/>
            <pc:sldMk cId="131733417" sldId="258"/>
            <ac:spMk id="55" creationId="{64F760E8-6606-002A-1312-25E9664DB471}"/>
          </ac:spMkLst>
        </pc:spChg>
        <pc:spChg chg="mod">
          <ac:chgData name="Alison Page" userId="c11235ef-3f36-4fb3-9699-9cb4947e58ae" providerId="ADAL" clId="{599CC99C-000B-4DF9-8470-FA3408AB3157}" dt="2023-04-20T08:42:28.493" v="672" actId="20577"/>
          <ac:spMkLst>
            <pc:docMk/>
            <pc:sldMk cId="131733417" sldId="258"/>
            <ac:spMk id="58" creationId="{5F0C705E-95F0-95D7-A776-B3569B52B6A5}"/>
          </ac:spMkLst>
        </pc:spChg>
        <pc:spChg chg="mod">
          <ac:chgData name="Alison Page" userId="c11235ef-3f36-4fb3-9699-9cb4947e58ae" providerId="ADAL" clId="{599CC99C-000B-4DF9-8470-FA3408AB3157}" dt="2023-04-20T08:43:42.939" v="721" actId="20577"/>
          <ac:spMkLst>
            <pc:docMk/>
            <pc:sldMk cId="131733417" sldId="258"/>
            <ac:spMk id="59" creationId="{EFC2DD30-F150-CD56-5F11-F0C38CC3D274}"/>
          </ac:spMkLst>
        </pc:spChg>
        <pc:spChg chg="mod">
          <ac:chgData name="Alison Page" userId="c11235ef-3f36-4fb3-9699-9cb4947e58ae" providerId="ADAL" clId="{599CC99C-000B-4DF9-8470-FA3408AB3157}" dt="2023-04-20T08:43:27.578" v="713" actId="1076"/>
          <ac:spMkLst>
            <pc:docMk/>
            <pc:sldMk cId="131733417" sldId="258"/>
            <ac:spMk id="60" creationId="{B846B83E-5EA0-D2D7-EE91-979C055543A9}"/>
          </ac:spMkLst>
        </pc:spChg>
        <pc:spChg chg="mod">
          <ac:chgData name="Alison Page" userId="c11235ef-3f36-4fb3-9699-9cb4947e58ae" providerId="ADAL" clId="{599CC99C-000B-4DF9-8470-FA3408AB3157}" dt="2023-04-20T08:41:05.314" v="651" actId="1076"/>
          <ac:spMkLst>
            <pc:docMk/>
            <pc:sldMk cId="131733417" sldId="258"/>
            <ac:spMk id="61" creationId="{4A7BC6A2-BFB1-9E31-107C-D120CE0B54A7}"/>
          </ac:spMkLst>
        </pc:spChg>
        <pc:spChg chg="mod">
          <ac:chgData name="Alison Page" userId="c11235ef-3f36-4fb3-9699-9cb4947e58ae" providerId="ADAL" clId="{599CC99C-000B-4DF9-8470-FA3408AB3157}" dt="2023-04-20T08:44:41.958" v="729" actId="20577"/>
          <ac:spMkLst>
            <pc:docMk/>
            <pc:sldMk cId="131733417" sldId="258"/>
            <ac:spMk id="65" creationId="{CED5D7C1-3598-A775-E923-2BFDA72C6E9B}"/>
          </ac:spMkLst>
        </pc:spChg>
        <pc:spChg chg="mod">
          <ac:chgData name="Alison Page" userId="c11235ef-3f36-4fb3-9699-9cb4947e58ae" providerId="ADAL" clId="{599CC99C-000B-4DF9-8470-FA3408AB3157}" dt="2023-04-20T08:41:28.709" v="661" actId="20577"/>
          <ac:spMkLst>
            <pc:docMk/>
            <pc:sldMk cId="131733417" sldId="258"/>
            <ac:spMk id="66" creationId="{46740CC9-FD67-ECB1-845F-0D615561B522}"/>
          </ac:spMkLst>
        </pc:spChg>
        <pc:spChg chg="mod">
          <ac:chgData name="Alison Page" userId="c11235ef-3f36-4fb3-9699-9cb4947e58ae" providerId="ADAL" clId="{599CC99C-000B-4DF9-8470-FA3408AB3157}" dt="2023-04-20T08:41:39.610" v="662" actId="1076"/>
          <ac:spMkLst>
            <pc:docMk/>
            <pc:sldMk cId="131733417" sldId="258"/>
            <ac:spMk id="67" creationId="{51DA9909-46CE-8720-65CA-E249F32F95DB}"/>
          </ac:spMkLst>
        </pc:spChg>
        <pc:spChg chg="mod">
          <ac:chgData name="Alison Page" userId="c11235ef-3f36-4fb3-9699-9cb4947e58ae" providerId="ADAL" clId="{599CC99C-000B-4DF9-8470-FA3408AB3157}" dt="2023-04-19T15:07:41.106" v="58" actId="20577"/>
          <ac:spMkLst>
            <pc:docMk/>
            <pc:sldMk cId="131733417" sldId="258"/>
            <ac:spMk id="95" creationId="{6243E6A1-EBAF-D74F-BD9B-12EB9613CDAB}"/>
          </ac:spMkLst>
        </pc:spChg>
      </pc:sldChg>
    </pc:docChg>
  </pc:docChgLst>
  <pc:docChgLst>
    <pc:chgData name="Ritu Cheema" userId="b9f04870-bfa9-41ec-afba-1b758cd7f936" providerId="ADAL" clId="{9C0187D6-EB03-411B-BB1D-BE84DAF1658E}"/>
    <pc:docChg chg="modSld">
      <pc:chgData name="Ritu Cheema" userId="b9f04870-bfa9-41ec-afba-1b758cd7f936" providerId="ADAL" clId="{9C0187D6-EB03-411B-BB1D-BE84DAF1658E}" dt="2023-05-12T07:25:30.340" v="1" actId="20577"/>
      <pc:docMkLst>
        <pc:docMk/>
      </pc:docMkLst>
      <pc:sldChg chg="modSp mod">
        <pc:chgData name="Ritu Cheema" userId="b9f04870-bfa9-41ec-afba-1b758cd7f936" providerId="ADAL" clId="{9C0187D6-EB03-411B-BB1D-BE84DAF1658E}" dt="2023-05-12T07:25:30.340" v="1" actId="20577"/>
        <pc:sldMkLst>
          <pc:docMk/>
          <pc:sldMk cId="131733417" sldId="258"/>
        </pc:sldMkLst>
        <pc:spChg chg="mod">
          <ac:chgData name="Ritu Cheema" userId="b9f04870-bfa9-41ec-afba-1b758cd7f936" providerId="ADAL" clId="{9C0187D6-EB03-411B-BB1D-BE84DAF1658E}" dt="2023-05-12T07:25:30.340" v="1" actId="20577"/>
          <ac:spMkLst>
            <pc:docMk/>
            <pc:sldMk cId="131733417" sldId="258"/>
            <ac:spMk id="8" creationId="{28D1857C-8C01-A061-7A2B-7EF52EF024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IT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509458" y="2042508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Revisit presentations and other resources on Moodle and Teams, until you understand current topic in full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All lessons are recorded on YouTube. Linked from the Moodle. Watch the video lesson and complete set tasks.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It is particularly important to review lesson content if you missed a class or a topic was challenging.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501117" y="4243439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Finish tasks begun during the lessons. If you missed a lesson download worksheets from Teams/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moodle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501117" y="499405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Second years – check the coursework schedule to see what needs to be handed in this week – are you prepared?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all the homework programming tasks (year 1 students).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Develop the next stage of your programming coursework (Year 2 Students)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All years – find the independent study tasks listed in the Moodle and on Teams – do as many as you can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Confident and capable students should attempt the stretch activities and develop programming challenges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286038" y="5037053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lessons on YouTube made by other teachers and lecturers world-wide that relate to our topics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37943" y="2090183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When you have completed a topic do the automated online test and use the mark to check your progress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5004" y="2748679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Find past papers and mark schemes on Teams and Moodle. Try individual questions or whole papers and mark your own work.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Second years – review coursework using the marking guidelines on Moodle and Teams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7309" y="2049089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lessons again. Find stretch lessons on YouTube. Apply learned skills to new problems.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mini mock ‘cheat sheets’ to revise and learn key facts and concepts off by heart.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57647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your grades in the mini mock tests to track your progress. Revisit topics where your grades do not match your expectations.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KEC Computer Science YouTube channels, Teams (find the friendly dolphin icon), Moodle pages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435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Ritu Cheema</cp:lastModifiedBy>
  <cp:revision>8</cp:revision>
  <dcterms:created xsi:type="dcterms:W3CDTF">2023-03-01T08:48:30Z</dcterms:created>
  <dcterms:modified xsi:type="dcterms:W3CDTF">2023-05-12T07:25:36Z</dcterms:modified>
</cp:coreProperties>
</file>