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9F9343-D887-4017-B868-E59CDF526B8B}" v="1" dt="2023-05-04T11:48:22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di Whelan-Kelly" userId="5f871a4a-0157-42dc-8d42-64fa9f2dc2f9" providerId="ADAL" clId="{299F9343-D887-4017-B868-E59CDF526B8B}"/>
    <pc:docChg chg="undo custSel modSld">
      <pc:chgData name="Heidi Whelan-Kelly" userId="5f871a4a-0157-42dc-8d42-64fa9f2dc2f9" providerId="ADAL" clId="{299F9343-D887-4017-B868-E59CDF526B8B}" dt="2023-05-04T12:35:08.270" v="767" actId="20577"/>
      <pc:docMkLst>
        <pc:docMk/>
      </pc:docMkLst>
      <pc:sldChg chg="addSp delSp modSp mod">
        <pc:chgData name="Heidi Whelan-Kelly" userId="5f871a4a-0157-42dc-8d42-64fa9f2dc2f9" providerId="ADAL" clId="{299F9343-D887-4017-B868-E59CDF526B8B}" dt="2023-05-04T11:49:41.046" v="89"/>
        <pc:sldMkLst>
          <pc:docMk/>
          <pc:sldMk cId="1866915776" sldId="257"/>
        </pc:sldMkLst>
        <pc:spChg chg="mod">
          <ac:chgData name="Heidi Whelan-Kelly" userId="5f871a4a-0157-42dc-8d42-64fa9f2dc2f9" providerId="ADAL" clId="{299F9343-D887-4017-B868-E59CDF526B8B}" dt="2023-05-04T11:39:04.519" v="12" actId="20577"/>
          <ac:spMkLst>
            <pc:docMk/>
            <pc:sldMk cId="1866915776" sldId="257"/>
            <ac:spMk id="8" creationId="{28D1857C-8C01-A061-7A2B-7EF52EF024B6}"/>
          </ac:spMkLst>
        </pc:spChg>
        <pc:spChg chg="mod">
          <ac:chgData name="Heidi Whelan-Kelly" userId="5f871a4a-0157-42dc-8d42-64fa9f2dc2f9" providerId="ADAL" clId="{299F9343-D887-4017-B868-E59CDF526B8B}" dt="2023-05-04T11:47:08.562" v="85"/>
          <ac:spMkLst>
            <pc:docMk/>
            <pc:sldMk cId="1866915776" sldId="257"/>
            <ac:spMk id="18" creationId="{0E6C1996-E6FC-C884-0B84-9DD18D0D9812}"/>
          </ac:spMkLst>
        </pc:spChg>
        <pc:spChg chg="add del mod">
          <ac:chgData name="Heidi Whelan-Kelly" userId="5f871a4a-0157-42dc-8d42-64fa9f2dc2f9" providerId="ADAL" clId="{299F9343-D887-4017-B868-E59CDF526B8B}" dt="2023-05-04T11:49:41.046" v="89"/>
          <ac:spMkLst>
            <pc:docMk/>
            <pc:sldMk cId="1866915776" sldId="257"/>
            <ac:spMk id="27" creationId="{3979426F-4AC0-AB0F-843D-C928DFAB355F}"/>
          </ac:spMkLst>
        </pc:spChg>
        <pc:spChg chg="mod">
          <ac:chgData name="Heidi Whelan-Kelly" userId="5f871a4a-0157-42dc-8d42-64fa9f2dc2f9" providerId="ADAL" clId="{299F9343-D887-4017-B868-E59CDF526B8B}" dt="2023-05-04T11:46:46.700" v="83" actId="20577"/>
          <ac:spMkLst>
            <pc:docMk/>
            <pc:sldMk cId="1866915776" sldId="257"/>
            <ac:spMk id="95" creationId="{6243E6A1-EBAF-D74F-BD9B-12EB9613CDAB}"/>
          </ac:spMkLst>
        </pc:spChg>
      </pc:sldChg>
      <pc:sldChg chg="modSp mod">
        <pc:chgData name="Heidi Whelan-Kelly" userId="5f871a4a-0157-42dc-8d42-64fa9f2dc2f9" providerId="ADAL" clId="{299F9343-D887-4017-B868-E59CDF526B8B}" dt="2023-05-04T12:35:08.270" v="767" actId="20577"/>
        <pc:sldMkLst>
          <pc:docMk/>
          <pc:sldMk cId="131733417" sldId="258"/>
        </pc:sldMkLst>
        <pc:spChg chg="mod">
          <ac:chgData name="Heidi Whelan-Kelly" userId="5f871a4a-0157-42dc-8d42-64fa9f2dc2f9" providerId="ADAL" clId="{299F9343-D887-4017-B868-E59CDF526B8B}" dt="2023-05-04T11:55:28.340" v="106" actId="20577"/>
          <ac:spMkLst>
            <pc:docMk/>
            <pc:sldMk cId="131733417" sldId="258"/>
            <ac:spMk id="8" creationId="{28D1857C-8C01-A061-7A2B-7EF52EF024B6}"/>
          </ac:spMkLst>
        </pc:spChg>
        <pc:spChg chg="mod">
          <ac:chgData name="Heidi Whelan-Kelly" userId="5f871a4a-0157-42dc-8d42-64fa9f2dc2f9" providerId="ADAL" clId="{299F9343-D887-4017-B868-E59CDF526B8B}" dt="2023-05-04T11:51:04.143" v="92" actId="1076"/>
          <ac:spMkLst>
            <pc:docMk/>
            <pc:sldMk cId="131733417" sldId="258"/>
            <ac:spMk id="18" creationId="{0E6C1996-E6FC-C884-0B84-9DD18D0D9812}"/>
          </ac:spMkLst>
        </pc:spChg>
        <pc:spChg chg="mod">
          <ac:chgData name="Heidi Whelan-Kelly" userId="5f871a4a-0157-42dc-8d42-64fa9f2dc2f9" providerId="ADAL" clId="{299F9343-D887-4017-B868-E59CDF526B8B}" dt="2023-05-04T11:51:08.975" v="95" actId="1076"/>
          <ac:spMkLst>
            <pc:docMk/>
            <pc:sldMk cId="131733417" sldId="258"/>
            <ac:spMk id="22" creationId="{8B164B57-6E95-CBD6-7402-CEB6579287A9}"/>
          </ac:spMkLst>
        </pc:spChg>
        <pc:spChg chg="mod">
          <ac:chgData name="Heidi Whelan-Kelly" userId="5f871a4a-0157-42dc-8d42-64fa9f2dc2f9" providerId="ADAL" clId="{299F9343-D887-4017-B868-E59CDF526B8B}" dt="2023-05-04T12:25:09.872" v="338" actId="20577"/>
          <ac:spMkLst>
            <pc:docMk/>
            <pc:sldMk cId="131733417" sldId="258"/>
            <ac:spMk id="51" creationId="{2A8F02EC-89B0-473B-073D-E0255FFA2ED8}"/>
          </ac:spMkLst>
        </pc:spChg>
        <pc:spChg chg="mod">
          <ac:chgData name="Heidi Whelan-Kelly" userId="5f871a4a-0157-42dc-8d42-64fa9f2dc2f9" providerId="ADAL" clId="{299F9343-D887-4017-B868-E59CDF526B8B}" dt="2023-05-04T12:22:42.134" v="248" actId="20577"/>
          <ac:spMkLst>
            <pc:docMk/>
            <pc:sldMk cId="131733417" sldId="258"/>
            <ac:spMk id="52" creationId="{6BACBAE8-D8AB-CBC6-B623-E8FFA2F53E8E}"/>
          </ac:spMkLst>
        </pc:spChg>
        <pc:spChg chg="mod">
          <ac:chgData name="Heidi Whelan-Kelly" userId="5f871a4a-0157-42dc-8d42-64fa9f2dc2f9" providerId="ADAL" clId="{299F9343-D887-4017-B868-E59CDF526B8B}" dt="2023-05-04T12:23:04.053" v="308" actId="20577"/>
          <ac:spMkLst>
            <pc:docMk/>
            <pc:sldMk cId="131733417" sldId="258"/>
            <ac:spMk id="53" creationId="{40237414-3EB0-1F97-986E-3EC310C99BFF}"/>
          </ac:spMkLst>
        </pc:spChg>
        <pc:spChg chg="mod">
          <ac:chgData name="Heidi Whelan-Kelly" userId="5f871a4a-0157-42dc-8d42-64fa9f2dc2f9" providerId="ADAL" clId="{299F9343-D887-4017-B868-E59CDF526B8B}" dt="2023-05-04T12:29:49.460" v="476" actId="20577"/>
          <ac:spMkLst>
            <pc:docMk/>
            <pc:sldMk cId="131733417" sldId="258"/>
            <ac:spMk id="56" creationId="{E069D7EB-B36F-EF92-CC26-CCCC220B79C3}"/>
          </ac:spMkLst>
        </pc:spChg>
        <pc:spChg chg="mod">
          <ac:chgData name="Heidi Whelan-Kelly" userId="5f871a4a-0157-42dc-8d42-64fa9f2dc2f9" providerId="ADAL" clId="{299F9343-D887-4017-B868-E59CDF526B8B}" dt="2023-05-04T12:26:56.727" v="380" actId="20577"/>
          <ac:spMkLst>
            <pc:docMk/>
            <pc:sldMk cId="131733417" sldId="258"/>
            <ac:spMk id="57" creationId="{7DA5F678-540C-5CE6-2974-8C1ECBE7C977}"/>
          </ac:spMkLst>
        </pc:spChg>
        <pc:spChg chg="mod">
          <ac:chgData name="Heidi Whelan-Kelly" userId="5f871a4a-0157-42dc-8d42-64fa9f2dc2f9" providerId="ADAL" clId="{299F9343-D887-4017-B868-E59CDF526B8B}" dt="2023-05-04T12:30:32.167" v="550" actId="20577"/>
          <ac:spMkLst>
            <pc:docMk/>
            <pc:sldMk cId="131733417" sldId="258"/>
            <ac:spMk id="58" creationId="{5F0C705E-95F0-95D7-A776-B3569B52B6A5}"/>
          </ac:spMkLst>
        </pc:spChg>
        <pc:spChg chg="mod">
          <ac:chgData name="Heidi Whelan-Kelly" userId="5f871a4a-0157-42dc-8d42-64fa9f2dc2f9" providerId="ADAL" clId="{299F9343-D887-4017-B868-E59CDF526B8B}" dt="2023-05-04T12:31:50.979" v="618" actId="20577"/>
          <ac:spMkLst>
            <pc:docMk/>
            <pc:sldMk cId="131733417" sldId="258"/>
            <ac:spMk id="59" creationId="{EFC2DD30-F150-CD56-5F11-F0C38CC3D274}"/>
          </ac:spMkLst>
        </pc:spChg>
        <pc:spChg chg="mod">
          <ac:chgData name="Heidi Whelan-Kelly" userId="5f871a4a-0157-42dc-8d42-64fa9f2dc2f9" providerId="ADAL" clId="{299F9343-D887-4017-B868-E59CDF526B8B}" dt="2023-05-04T12:32:19.460" v="701" actId="20577"/>
          <ac:spMkLst>
            <pc:docMk/>
            <pc:sldMk cId="131733417" sldId="258"/>
            <ac:spMk id="60" creationId="{B846B83E-5EA0-D2D7-EE91-979C055543A9}"/>
          </ac:spMkLst>
        </pc:spChg>
        <pc:spChg chg="mod">
          <ac:chgData name="Heidi Whelan-Kelly" userId="5f871a4a-0157-42dc-8d42-64fa9f2dc2f9" providerId="ADAL" clId="{299F9343-D887-4017-B868-E59CDF526B8B}" dt="2023-05-04T12:32:46.925" v="709" actId="20577"/>
          <ac:spMkLst>
            <pc:docMk/>
            <pc:sldMk cId="131733417" sldId="258"/>
            <ac:spMk id="64" creationId="{B97DFF25-DAA7-6005-361D-E83213EA99E6}"/>
          </ac:spMkLst>
        </pc:spChg>
        <pc:spChg chg="mod">
          <ac:chgData name="Heidi Whelan-Kelly" userId="5f871a4a-0157-42dc-8d42-64fa9f2dc2f9" providerId="ADAL" clId="{299F9343-D887-4017-B868-E59CDF526B8B}" dt="2023-05-04T12:33:40.541" v="711" actId="20577"/>
          <ac:spMkLst>
            <pc:docMk/>
            <pc:sldMk cId="131733417" sldId="258"/>
            <ac:spMk id="65" creationId="{CED5D7C1-3598-A775-E923-2BFDA72C6E9B}"/>
          </ac:spMkLst>
        </pc:spChg>
        <pc:spChg chg="mod">
          <ac:chgData name="Heidi Whelan-Kelly" userId="5f871a4a-0157-42dc-8d42-64fa9f2dc2f9" providerId="ADAL" clId="{299F9343-D887-4017-B868-E59CDF526B8B}" dt="2023-05-04T12:33:54.220" v="713" actId="20577"/>
          <ac:spMkLst>
            <pc:docMk/>
            <pc:sldMk cId="131733417" sldId="258"/>
            <ac:spMk id="66" creationId="{46740CC9-FD67-ECB1-845F-0D615561B522}"/>
          </ac:spMkLst>
        </pc:spChg>
        <pc:spChg chg="mod">
          <ac:chgData name="Heidi Whelan-Kelly" userId="5f871a4a-0157-42dc-8d42-64fa9f2dc2f9" providerId="ADAL" clId="{299F9343-D887-4017-B868-E59CDF526B8B}" dt="2023-05-04T12:35:08.270" v="767" actId="20577"/>
          <ac:spMkLst>
            <pc:docMk/>
            <pc:sldMk cId="131733417" sldId="258"/>
            <ac:spMk id="67" creationId="{51DA9909-46CE-8720-65CA-E249F32F95DB}"/>
          </ac:spMkLst>
        </pc:spChg>
        <pc:spChg chg="mod">
          <ac:chgData name="Heidi Whelan-Kelly" userId="5f871a4a-0157-42dc-8d42-64fa9f2dc2f9" providerId="ADAL" clId="{299F9343-D887-4017-B868-E59CDF526B8B}" dt="2023-05-04T12:14:03.795" v="128" actId="20577"/>
          <ac:spMkLst>
            <pc:docMk/>
            <pc:sldMk cId="131733417" sldId="258"/>
            <ac:spMk id="95" creationId="{6243E6A1-EBAF-D74F-BD9B-12EB9613CD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Criminology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 Files, WJEC website,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, Revision Booklets, Work booklets                         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Criminology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491106" y="204718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over class notes in your work booklet/ 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powerpoints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on Teams highlighting areas you need to recap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Make a bank of glossary of key terms you need to know for the AC you are studying.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the YouTube videos linked to the cases we are studying, making notes on these.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485864" y="423524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Condense your notes from lessons – can you make one A3 page with ALL the most useful information for this text in one place?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494952" y="4966292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the areas you need to recap and ask a peer and/or the teacher to explain these again – update your notes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Group key terms under their umbrella theory. 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Eg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key words for sociological approach to crime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Keep reducing your notes:            Which points could you use for flashcards?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Research past papers mark schemes. What key points are they looking for?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58556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the WJEC Criminology Diploma Text Book for ‘amplification’ of the AC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309283" y="500198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Google Scholar or academic website to further research the theories/supporting studies.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24837" y="2017370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Plan previous exam-style questions without the text – which do you find easiest/ hardest to complete? Where are the gaps in your knowledge?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6000" y="2805091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your notes and add other points/ quotes in another colour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5228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a paragraph to answer the exam-style question and mark it against a mark scheme/ exemplar. Ask your teacher to offer further guidance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0932" y="20073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make a note of where you are least confident (knowledge of a topic or a skill for a particular AC?)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a previous essay, focusing on developing the skill/ AC which needed most work, rather than just adding knowledge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08252"/>
            <a:ext cx="2193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Log the work you 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completed </a:t>
            </a:r>
            <a:r>
              <a:rPr lang="en-GB" sz="80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over 30-days 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and ask your peers and teacher to review the sorts of activities you may need to complete more of. Use checklist n booklet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 Files, WJEC website,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, Revision Booklets, Work booklets, Quizlet,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Brainscape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612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Gotham Bold</vt:lpstr>
      <vt:lpstr>Office Theme</vt:lpstr>
      <vt:lpstr>PowerPoint Presentation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Heidi Whelan-Kelly</cp:lastModifiedBy>
  <cp:revision>7</cp:revision>
  <dcterms:created xsi:type="dcterms:W3CDTF">2023-03-01T08:48:30Z</dcterms:created>
  <dcterms:modified xsi:type="dcterms:W3CDTF">2023-05-04T12:35:08Z</dcterms:modified>
</cp:coreProperties>
</file>