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6357" autoAdjust="0"/>
  </p:normalViewPr>
  <p:slideViewPr>
    <p:cSldViewPr snapToGrid="0">
      <p:cViewPr varScale="1">
        <p:scale>
          <a:sx n="117" d="100"/>
          <a:sy n="117" d="100"/>
        </p:scale>
        <p:origin x="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22426" y="5123963"/>
            <a:ext cx="4025509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Music Technology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1783148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In IU</a:t>
            </a:r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8"/>
            <a:ext cx="2281106" cy="73827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  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Teams, Miro Board, Study Guide                        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22426" y="5247347"/>
            <a:ext cx="3921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C95D955-FDA6-5A4A-AC8E-568E8999C6D6}"/>
              </a:ext>
            </a:extLst>
          </p:cNvPr>
          <p:cNvSpPr txBox="1"/>
          <p:nvPr/>
        </p:nvSpPr>
        <p:spPr>
          <a:xfrm>
            <a:off x="491106" y="2012996"/>
            <a:ext cx="22604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0" i="0" dirty="0">
                <a:effectLst/>
                <a:latin typeface="Söhne"/>
              </a:rPr>
              <a:t>Teach others in workshop time Explaining concepts to others helps solidify your understanding.</a:t>
            </a:r>
            <a:endParaRPr lang="en-US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572EB91-F63F-D940-B5B5-DA940C5ECFC0}"/>
              </a:ext>
            </a:extLst>
          </p:cNvPr>
          <p:cNvSpPr txBox="1"/>
          <p:nvPr/>
        </p:nvSpPr>
        <p:spPr>
          <a:xfrm>
            <a:off x="480220" y="2785882"/>
            <a:ext cx="22604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0" i="0" dirty="0">
                <a:effectLst/>
              </a:rPr>
              <a:t>Summarize the main points in your own words, as the act of summarizing helps reinforce your understanding.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250DED8-6CD8-C046-B4C9-059EE6391B21}"/>
              </a:ext>
            </a:extLst>
          </p:cNvPr>
          <p:cNvSpPr txBox="1"/>
          <p:nvPr/>
        </p:nvSpPr>
        <p:spPr>
          <a:xfrm>
            <a:off x="3265416" y="2077512"/>
            <a:ext cx="22604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Gotham Bold" pitchFamily="50" charset="0"/>
                <a:cs typeface="Gotham Bold" pitchFamily="50" charset="0"/>
              </a:rPr>
              <a:t>Watch YouTube videos on topics set out in the Miro board and use these to add to your notes </a:t>
            </a:r>
            <a:endParaRPr lang="en-GB" sz="1100" dirty="0"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5DE58BA-01B5-3E41-BDDC-F9E7A26156CD}"/>
              </a:ext>
            </a:extLst>
          </p:cNvPr>
          <p:cNvSpPr txBox="1"/>
          <p:nvPr/>
        </p:nvSpPr>
        <p:spPr>
          <a:xfrm>
            <a:off x="491107" y="4266340"/>
            <a:ext cx="226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Gotham Bold" pitchFamily="50" charset="0"/>
                <a:cs typeface="Gotham Bold" pitchFamily="50" charset="0"/>
              </a:rPr>
              <a:t>View the comments of others on the topics outlined in the Miro Board Spec Overview</a:t>
            </a:r>
            <a:endParaRPr lang="en-GB" sz="1100" dirty="0"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BEC8127-5E8A-0441-9BDE-940EA9ADD2E7}"/>
              </a:ext>
            </a:extLst>
          </p:cNvPr>
          <p:cNvSpPr txBox="1"/>
          <p:nvPr/>
        </p:nvSpPr>
        <p:spPr>
          <a:xfrm>
            <a:off x="501417" y="5022682"/>
            <a:ext cx="22604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0" i="0" dirty="0">
                <a:effectLst/>
                <a:latin typeface="Söhne"/>
              </a:rPr>
              <a:t>Set aside dedicated time to work with music production software. Check the spec and see if you can perform everything it wants </a:t>
            </a:r>
            <a:endParaRPr lang="en-GB" sz="1100" dirty="0"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9EBB6753-5C87-C84B-8EC6-12308C979D0A}"/>
              </a:ext>
            </a:extLst>
          </p:cNvPr>
          <p:cNvSpPr txBox="1"/>
          <p:nvPr/>
        </p:nvSpPr>
        <p:spPr>
          <a:xfrm>
            <a:off x="501992" y="3504339"/>
            <a:ext cx="22604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0" i="0" dirty="0">
                <a:effectLst/>
                <a:latin typeface="Söhne"/>
              </a:rPr>
              <a:t>Choose a variety of music tracks from different genres and critically analyse their production techniques. Compare production </a:t>
            </a:r>
            <a:endParaRPr lang="en-GB" sz="900" b="0" i="0" dirty="0">
              <a:effectLst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793A43B-2373-4647-A795-A13B32CA2CF8}"/>
              </a:ext>
            </a:extLst>
          </p:cNvPr>
          <p:cNvSpPr txBox="1"/>
          <p:nvPr/>
        </p:nvSpPr>
        <p:spPr>
          <a:xfrm>
            <a:off x="3265416" y="2722064"/>
            <a:ext cx="2260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0" i="0" dirty="0">
                <a:effectLst/>
                <a:latin typeface="Söhne"/>
              </a:rPr>
              <a:t>As others </a:t>
            </a:r>
            <a:r>
              <a:rPr lang="en-GB" sz="900" dirty="0">
                <a:latin typeface="Söhne"/>
              </a:rPr>
              <a:t>for assistance in </a:t>
            </a:r>
            <a:r>
              <a:rPr lang="en-GB" sz="900" b="0" i="0" dirty="0">
                <a:effectLst/>
                <a:latin typeface="Söhne"/>
              </a:rPr>
              <a:t>workshop time Them explaining concepts to </a:t>
            </a:r>
            <a:r>
              <a:rPr lang="en-GB" sz="900" dirty="0">
                <a:latin typeface="Söhne"/>
              </a:rPr>
              <a:t>you </a:t>
            </a:r>
            <a:r>
              <a:rPr lang="en-GB" sz="900" b="0" i="0" dirty="0">
                <a:effectLst/>
                <a:latin typeface="Söhne"/>
              </a:rPr>
              <a:t>helps solidify there  understanding and helps you learn </a:t>
            </a:r>
            <a:endParaRPr lang="en-US" sz="900" dirty="0"/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46FE1881-50BF-7744-AB55-A4A043E192D8}"/>
              </a:ext>
            </a:extLst>
          </p:cNvPr>
          <p:cNvSpPr txBox="1"/>
          <p:nvPr/>
        </p:nvSpPr>
        <p:spPr>
          <a:xfrm>
            <a:off x="3250998" y="3513365"/>
            <a:ext cx="22604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0" i="0" dirty="0">
                <a:effectLst/>
                <a:latin typeface="Söhne"/>
              </a:rPr>
              <a:t>Mark the work of others using the mark scheme and see how they approach the questions </a:t>
            </a:r>
            <a:endParaRPr lang="en-US" sz="900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4AE87F6D-7232-F347-BC5B-A878E3ACDEE3}"/>
              </a:ext>
            </a:extLst>
          </p:cNvPr>
          <p:cNvSpPr txBox="1"/>
          <p:nvPr/>
        </p:nvSpPr>
        <p:spPr>
          <a:xfrm>
            <a:off x="3272625" y="4230194"/>
            <a:ext cx="2260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0" i="0" dirty="0">
                <a:effectLst/>
                <a:latin typeface="Söhne"/>
              </a:rPr>
              <a:t>Use chat bots to ask probing questions about concepts you haven’t yet mastered. Learn to ask the right questions to get the right answers</a:t>
            </a:r>
            <a:endParaRPr lang="en-US" sz="900" dirty="0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C9ED956-CBB4-B54C-86C2-7A67FE9A9811}"/>
              </a:ext>
            </a:extLst>
          </p:cNvPr>
          <p:cNvSpPr txBox="1"/>
          <p:nvPr/>
        </p:nvSpPr>
        <p:spPr>
          <a:xfrm>
            <a:off x="3272625" y="4991047"/>
            <a:ext cx="22604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Gotham Bold" pitchFamily="50" charset="0"/>
                <a:cs typeface="Gotham Bold" pitchFamily="50" charset="0"/>
              </a:rPr>
              <a:t>Keep reducing your notes:  Which similarities exist between tech and techniques </a:t>
            </a:r>
            <a:endParaRPr lang="en-GB" sz="1100" dirty="0"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4DCBAAB9-8AAE-A247-A8C9-5F41E357AD14}"/>
              </a:ext>
            </a:extLst>
          </p:cNvPr>
          <p:cNvSpPr txBox="1"/>
          <p:nvPr/>
        </p:nvSpPr>
        <p:spPr>
          <a:xfrm>
            <a:off x="8900543" y="3487914"/>
            <a:ext cx="226048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Gotham Bold" pitchFamily="50" charset="0"/>
                <a:cs typeface="Gotham Bold" pitchFamily="50" charset="0"/>
              </a:rPr>
              <a:t>Log the independent work you have completed over a 30-day period and ask your peers and/or teacher to review the sorts of activities you may need to complete more of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8916835-D50A-9A4C-9B25-CEB0CFBD6C73}"/>
              </a:ext>
            </a:extLst>
          </p:cNvPr>
          <p:cNvSpPr txBox="1"/>
          <p:nvPr/>
        </p:nvSpPr>
        <p:spPr>
          <a:xfrm>
            <a:off x="8886213" y="2026654"/>
            <a:ext cx="22604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Gotham Bold" pitchFamily="50" charset="0"/>
                <a:cs typeface="Gotham Bold" pitchFamily="50" charset="0"/>
              </a:rPr>
              <a:t>Using the work from stage 3, make a note of where you are least confident (knowledge of a topic or a skill for a particular AO?)</a:t>
            </a:r>
            <a:endParaRPr lang="en-GB" sz="1100" dirty="0"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0F1AE25C-BD3D-1B4C-B018-EE82BDA372F3}"/>
              </a:ext>
            </a:extLst>
          </p:cNvPr>
          <p:cNvSpPr txBox="1"/>
          <p:nvPr/>
        </p:nvSpPr>
        <p:spPr>
          <a:xfrm>
            <a:off x="6116343" y="2028071"/>
            <a:ext cx="226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Gotham Bold" pitchFamily="50" charset="0"/>
                <a:cs typeface="Gotham Bold" pitchFamily="50" charset="0"/>
              </a:rPr>
              <a:t>Complete practise questions available in the tech room. Submit those for feedback</a:t>
            </a:r>
            <a:endParaRPr lang="en-GB" sz="1100" dirty="0"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91CBEC3B-FFA5-EE46-A70E-664BA40BF893}"/>
              </a:ext>
            </a:extLst>
          </p:cNvPr>
          <p:cNvSpPr txBox="1"/>
          <p:nvPr/>
        </p:nvSpPr>
        <p:spPr>
          <a:xfrm>
            <a:off x="6116343" y="2845572"/>
            <a:ext cx="226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Gotham Bold" pitchFamily="50" charset="0"/>
                <a:cs typeface="Gotham Bold" pitchFamily="50" charset="0"/>
              </a:rPr>
              <a:t>Use Anki and Chat GPT to create flashcards on topics  and regularly test yourself </a:t>
            </a:r>
            <a:endParaRPr lang="en-GB" sz="1100" dirty="0"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2EE776E-B286-6E47-BD56-FEB640E66673}"/>
              </a:ext>
            </a:extLst>
          </p:cNvPr>
          <p:cNvSpPr txBox="1"/>
          <p:nvPr/>
        </p:nvSpPr>
        <p:spPr>
          <a:xfrm>
            <a:off x="6149000" y="3585800"/>
            <a:ext cx="22604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Gotham Bold" pitchFamily="50" charset="0"/>
                <a:cs typeface="Gotham Bold" pitchFamily="50" charset="0"/>
              </a:rPr>
              <a:t>Write a comparison question mark it against a mark scheme/ exemplar. Ask your teacher to offer further </a:t>
            </a:r>
            <a:endParaRPr lang="en-GB" sz="1100" dirty="0"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A60A1DE6-D440-8D4B-A571-01F2AC6672C6}"/>
              </a:ext>
            </a:extLst>
          </p:cNvPr>
          <p:cNvSpPr txBox="1"/>
          <p:nvPr/>
        </p:nvSpPr>
        <p:spPr>
          <a:xfrm>
            <a:off x="8913972" y="2844500"/>
            <a:ext cx="22604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Gotham Bold" pitchFamily="50" charset="0"/>
                <a:cs typeface="Gotham Bold" pitchFamily="50" charset="0"/>
              </a:rPr>
              <a:t>Use the Complete Spec Miro board to check your holistic understanding of the whole spec</a:t>
            </a:r>
            <a:endParaRPr lang="en-GB" sz="1100" dirty="0">
              <a:latin typeface="Gotham Bold" pitchFamily="50" charset="0"/>
              <a:cs typeface="Gotham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91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3770</TotalTime>
  <Words>443</Words>
  <Application>Microsoft Macintosh PowerPoint</Application>
  <PresentationFormat>Widescreen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 Bold</vt:lpstr>
      <vt:lpstr>Söhne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Billy Moss</cp:lastModifiedBy>
  <cp:revision>12</cp:revision>
  <dcterms:created xsi:type="dcterms:W3CDTF">2023-03-01T08:48:30Z</dcterms:created>
  <dcterms:modified xsi:type="dcterms:W3CDTF">2023-05-08T14:26:58Z</dcterms:modified>
</cp:coreProperties>
</file>