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BFBF"/>
    <a:srgbClr val="537F82"/>
    <a:srgbClr val="C7CB00"/>
    <a:srgbClr val="EC6608"/>
    <a:srgbClr val="A31C71"/>
    <a:srgbClr val="D70073"/>
    <a:srgbClr val="A81F27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109" d="100"/>
          <a:sy n="109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Maiden" userId="c7ff030f-3e8a-4677-bd33-1e334092a15b" providerId="ADAL" clId="{79AD3D6F-0360-47C8-9738-897BC9948FC5}"/>
    <pc:docChg chg="modSld">
      <pc:chgData name="Paul Maiden" userId="c7ff030f-3e8a-4677-bd33-1e334092a15b" providerId="ADAL" clId="{79AD3D6F-0360-47C8-9738-897BC9948FC5}" dt="2023-05-05T15:19:27.442" v="112" actId="1076"/>
      <pc:docMkLst>
        <pc:docMk/>
      </pc:docMkLst>
      <pc:sldChg chg="modSp mod">
        <pc:chgData name="Paul Maiden" userId="c7ff030f-3e8a-4677-bd33-1e334092a15b" providerId="ADAL" clId="{79AD3D6F-0360-47C8-9738-897BC9948FC5}" dt="2023-05-05T15:19:27.442" v="112" actId="1076"/>
        <pc:sldMkLst>
          <pc:docMk/>
          <pc:sldMk cId="131733417" sldId="258"/>
        </pc:sldMkLst>
        <pc:spChg chg="mod">
          <ac:chgData name="Paul Maiden" userId="c7ff030f-3e8a-4677-bd33-1e334092a15b" providerId="ADAL" clId="{79AD3D6F-0360-47C8-9738-897BC9948FC5}" dt="2023-05-05T15:19:27.442" v="112" actId="1076"/>
          <ac:spMkLst>
            <pc:docMk/>
            <pc:sldMk cId="131733417" sldId="258"/>
            <ac:spMk id="53" creationId="{40237414-3EB0-1F97-986E-3EC310C99BFF}"/>
          </ac:spMkLst>
        </pc:spChg>
        <pc:spChg chg="mod">
          <ac:chgData name="Paul Maiden" userId="c7ff030f-3e8a-4677-bd33-1e334092a15b" providerId="ADAL" clId="{79AD3D6F-0360-47C8-9738-897BC9948FC5}" dt="2023-05-05T15:19:23.406" v="111" actId="20577"/>
          <ac:spMkLst>
            <pc:docMk/>
            <pc:sldMk cId="131733417" sldId="258"/>
            <ac:spMk id="59" creationId="{EFC2DD30-F150-CD56-5F11-F0C38CC3D274}"/>
          </ac:spMkLst>
        </pc:spChg>
      </pc:sldChg>
    </pc:docChg>
  </pc:docChgLst>
  <pc:docChgLst>
    <pc:chgData name="Paul Maiden" userId="c7ff030f-3e8a-4677-bd33-1e334092a15b" providerId="ADAL" clId="{4A47E184-1E1F-49A9-96C7-E7DD5F07283A}"/>
    <pc:docChg chg="delSld modSld">
      <pc:chgData name="Paul Maiden" userId="c7ff030f-3e8a-4677-bd33-1e334092a15b" providerId="ADAL" clId="{4A47E184-1E1F-49A9-96C7-E7DD5F07283A}" dt="2023-04-19T16:26:42.035" v="53" actId="20577"/>
      <pc:docMkLst>
        <pc:docMk/>
      </pc:docMkLst>
      <pc:sldChg chg="del">
        <pc:chgData name="Paul Maiden" userId="c7ff030f-3e8a-4677-bd33-1e334092a15b" providerId="ADAL" clId="{4A47E184-1E1F-49A9-96C7-E7DD5F07283A}" dt="2023-04-19T14:25:55.218" v="0" actId="47"/>
        <pc:sldMkLst>
          <pc:docMk/>
          <pc:sldMk cId="1866915776" sldId="257"/>
        </pc:sldMkLst>
      </pc:sldChg>
      <pc:sldChg chg="modSp mod">
        <pc:chgData name="Paul Maiden" userId="c7ff030f-3e8a-4677-bd33-1e334092a15b" providerId="ADAL" clId="{4A47E184-1E1F-49A9-96C7-E7DD5F07283A}" dt="2023-04-19T16:26:42.035" v="53" actId="20577"/>
        <pc:sldMkLst>
          <pc:docMk/>
          <pc:sldMk cId="131733417" sldId="258"/>
        </pc:sldMkLst>
        <pc:spChg chg="mod">
          <ac:chgData name="Paul Maiden" userId="c7ff030f-3e8a-4677-bd33-1e334092a15b" providerId="ADAL" clId="{4A47E184-1E1F-49A9-96C7-E7DD5F07283A}" dt="2023-04-19T16:25:45.828" v="6" actId="20577"/>
          <ac:spMkLst>
            <pc:docMk/>
            <pc:sldMk cId="131733417" sldId="258"/>
            <ac:spMk id="52" creationId="{6BACBAE8-D8AB-CBC6-B623-E8FFA2F53E8E}"/>
          </ac:spMkLst>
        </pc:spChg>
        <pc:spChg chg="mod">
          <ac:chgData name="Paul Maiden" userId="c7ff030f-3e8a-4677-bd33-1e334092a15b" providerId="ADAL" clId="{4A47E184-1E1F-49A9-96C7-E7DD5F07283A}" dt="2023-04-19T16:26:11.546" v="19" actId="20577"/>
          <ac:spMkLst>
            <pc:docMk/>
            <pc:sldMk cId="131733417" sldId="258"/>
            <ac:spMk id="53" creationId="{40237414-3EB0-1F97-986E-3EC310C99BFF}"/>
          </ac:spMkLst>
        </pc:spChg>
        <pc:spChg chg="mod">
          <ac:chgData name="Paul Maiden" userId="c7ff030f-3e8a-4677-bd33-1e334092a15b" providerId="ADAL" clId="{4A47E184-1E1F-49A9-96C7-E7DD5F07283A}" dt="2023-04-19T16:26:16.821" v="25" actId="20577"/>
          <ac:spMkLst>
            <pc:docMk/>
            <pc:sldMk cId="131733417" sldId="258"/>
            <ac:spMk id="56" creationId="{E069D7EB-B36F-EF92-CC26-CCCC220B79C3}"/>
          </ac:spMkLst>
        </pc:spChg>
        <pc:spChg chg="mod">
          <ac:chgData name="Paul Maiden" userId="c7ff030f-3e8a-4677-bd33-1e334092a15b" providerId="ADAL" clId="{4A47E184-1E1F-49A9-96C7-E7DD5F07283A}" dt="2023-04-19T16:26:20.625" v="31" actId="20577"/>
          <ac:spMkLst>
            <pc:docMk/>
            <pc:sldMk cId="131733417" sldId="258"/>
            <ac:spMk id="57" creationId="{7DA5F678-540C-5CE6-2974-8C1ECBE7C977}"/>
          </ac:spMkLst>
        </pc:spChg>
        <pc:spChg chg="mod">
          <ac:chgData name="Paul Maiden" userId="c7ff030f-3e8a-4677-bd33-1e334092a15b" providerId="ADAL" clId="{4A47E184-1E1F-49A9-96C7-E7DD5F07283A}" dt="2023-04-19T16:26:24.703" v="37" actId="20577"/>
          <ac:spMkLst>
            <pc:docMk/>
            <pc:sldMk cId="131733417" sldId="258"/>
            <ac:spMk id="58" creationId="{5F0C705E-95F0-95D7-A776-B3569B52B6A5}"/>
          </ac:spMkLst>
        </pc:spChg>
        <pc:spChg chg="mod">
          <ac:chgData name="Paul Maiden" userId="c7ff030f-3e8a-4677-bd33-1e334092a15b" providerId="ADAL" clId="{4A47E184-1E1F-49A9-96C7-E7DD5F07283A}" dt="2023-04-19T16:26:33.705" v="43" actId="20577"/>
          <ac:spMkLst>
            <pc:docMk/>
            <pc:sldMk cId="131733417" sldId="258"/>
            <ac:spMk id="62" creationId="{5A9CA898-7CE7-48C5-E57C-ED8280627617}"/>
          </ac:spMkLst>
        </pc:spChg>
        <pc:spChg chg="mod">
          <ac:chgData name="Paul Maiden" userId="c7ff030f-3e8a-4677-bd33-1e334092a15b" providerId="ADAL" clId="{4A47E184-1E1F-49A9-96C7-E7DD5F07283A}" dt="2023-04-19T16:26:42.035" v="53" actId="20577"/>
          <ac:spMkLst>
            <pc:docMk/>
            <pc:sldMk cId="131733417" sldId="258"/>
            <ac:spMk id="64" creationId="{B97DFF25-DAA7-6005-361D-E83213EA99E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16D8-886F-690A-E38A-034D77953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4F658-5698-144A-3F36-9589B0BCD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CE49D-6FCF-EC19-3C14-070D7514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782BE-63EE-B08C-1A95-1D92467D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5CD4-38D4-6C3C-F683-60D3DE64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3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5B06-4D51-38F3-97AE-E758731B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9A9-5646-2AF1-F601-B6E70928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7EA40-7FC2-9106-6151-3F718800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D8DFC-4027-F3A5-16BE-1AC0642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69EDA-CFBF-CE52-5E0B-851E5801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1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BDF61D-3775-F764-B054-D8DD82319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0A9A3-35FD-E48E-1D49-2C21E38EE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D9DA8-B203-2735-3A49-5161CFC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ED1B-21A2-4036-14A3-10591AAE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F8F4-E917-E740-6C05-E52CCF4C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49A7-FB4B-5F84-412B-74D832B4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4E74F-A96D-D124-6AB0-360B68CF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CEACA-005C-12F7-C433-F86CF396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0F85A-1371-8F7E-0448-2C1AB43F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4D626-0085-627C-C55D-47124F7B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3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A7E7-ECAA-E614-6A48-4E601FB8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6C556-196E-92BB-25B3-196D0444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1F0FF-05F5-A2B0-CC68-2B342B53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41BEE-DA44-E406-E211-D99F400E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73941-7938-AB46-7CF3-D2C44E25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8693-3FC0-5253-F048-3724FA4D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1576F-2C04-205B-6869-C36C63837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E1139-E9DE-5F8C-D254-CC65F6DE7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85718-8F27-4622-AC07-E00DC138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ACFF5-AB95-99B3-4705-457EA4E8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028E3-FDB6-0BE7-9BD4-3828F7F7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4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C9E29-5BF2-2780-0ADD-4A01D626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61C33-B9AE-EC62-1683-E4FA7AA87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C91FB-A216-6F33-559B-E7155D6B0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7673E-7C85-7EE4-484E-883311851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E3427-2F34-8D05-03D2-99B082DCB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DF0FC-2460-6D89-A6FA-156D1B6B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AB889-DD5E-A438-DFC3-4C8AF072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C23D6-668F-0B59-CC4D-D0FDD0A4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1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6F67-AF2D-3ACE-9B7D-99F5E0CE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952CD-705E-D885-CC05-FE8A521E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7DA89-5422-6697-0CD0-0D02DC8F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F748-F539-BAFF-8DD4-92477BFE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5BFF86-2768-2146-DFE5-58E7074B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27C53-9477-F665-F0B7-A94F1271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02960-87D1-1281-4B37-61757A8A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5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7AB1-0DEE-3E24-EE07-F3E0F12D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6116-C581-F988-3CCE-F6081750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7F280-F606-7AC4-4841-A67224F1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29E05-88A2-2BD1-017E-CB13278D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47218-26E6-565F-AA7D-6573E20D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60338-BD5B-8941-38AF-E4FF311B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1DB8-3A13-BBE7-106B-14B60051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95D982-819E-3E77-0F03-82A7F844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38229-B759-5F66-9C6A-006EF110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DD56C-3640-9414-14B1-638817BC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D95B1-8800-175F-1BBD-016FEAED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9FD7F-BDFA-B48D-C1A3-62DCC829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7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2F355-B79C-F5D2-F5CC-7C15428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F5AB-F408-3BEB-78DC-8FEB37A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9E1D4-9FED-9CAA-E4A8-067F5CA12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879F-9770-4483-86A2-6E7783E321FF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74F12-0409-4102-4E52-B768C799A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AF107-D4F0-25EC-A164-693114C95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D5F0A35-5C4D-FDA8-102E-F2E78EB47B86}"/>
              </a:ext>
            </a:extLst>
          </p:cNvPr>
          <p:cNvSpPr/>
          <p:nvPr/>
        </p:nvSpPr>
        <p:spPr>
          <a:xfrm>
            <a:off x="7801761" y="5123963"/>
            <a:ext cx="4046174" cy="1660722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B8241A9-99A1-6118-3A29-EA34A74D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173267"/>
            <a:ext cx="1895475" cy="508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D8B3CA-B7C8-F6D1-CB56-CB45DFA8EA18}"/>
              </a:ext>
            </a:extLst>
          </p:cNvPr>
          <p:cNvSpPr/>
          <p:nvPr/>
        </p:nvSpPr>
        <p:spPr>
          <a:xfrm>
            <a:off x="352338" y="173267"/>
            <a:ext cx="3103926" cy="70757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D1857C-8C01-A061-7A2B-7EF52EF024B6}"/>
              </a:ext>
            </a:extLst>
          </p:cNvPr>
          <p:cNvSpPr txBox="1"/>
          <p:nvPr/>
        </p:nvSpPr>
        <p:spPr>
          <a:xfrm>
            <a:off x="419450" y="296222"/>
            <a:ext cx="279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Ongoing Independent Learning:</a:t>
            </a:r>
          </a:p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English Literature</a:t>
            </a:r>
            <a:endParaRPr lang="en-GB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F5E80F1-DEE4-1710-F596-B029B9E0DFAB}"/>
              </a:ext>
            </a:extLst>
          </p:cNvPr>
          <p:cNvSpPr/>
          <p:nvPr/>
        </p:nvSpPr>
        <p:spPr>
          <a:xfrm>
            <a:off x="352338" y="953360"/>
            <a:ext cx="2558642" cy="707577"/>
          </a:xfrm>
          <a:prstGeom prst="roundRect">
            <a:avLst/>
          </a:prstGeom>
          <a:solidFill>
            <a:srgbClr val="A31C7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A31C7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8CE2960-9EE4-7618-4409-F2675DBBB5FF}"/>
              </a:ext>
            </a:extLst>
          </p:cNvPr>
          <p:cNvSpPr/>
          <p:nvPr/>
        </p:nvSpPr>
        <p:spPr>
          <a:xfrm>
            <a:off x="3147270" y="953360"/>
            <a:ext cx="2558642" cy="707577"/>
          </a:xfrm>
          <a:prstGeom prst="roundRect">
            <a:avLst/>
          </a:prstGeom>
          <a:solidFill>
            <a:srgbClr val="D7007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83748BE-237B-1521-C91A-15961A06F1FF}"/>
              </a:ext>
            </a:extLst>
          </p:cNvPr>
          <p:cNvSpPr/>
          <p:nvPr/>
        </p:nvSpPr>
        <p:spPr>
          <a:xfrm>
            <a:off x="5942202" y="953360"/>
            <a:ext cx="2558642" cy="707577"/>
          </a:xfrm>
          <a:prstGeom prst="roundRect">
            <a:avLst/>
          </a:prstGeom>
          <a:solidFill>
            <a:srgbClr val="EC6608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5E93C10-93C0-DEC6-738A-ECEBBD017D22}"/>
              </a:ext>
            </a:extLst>
          </p:cNvPr>
          <p:cNvSpPr/>
          <p:nvPr/>
        </p:nvSpPr>
        <p:spPr>
          <a:xfrm>
            <a:off x="8737134" y="953360"/>
            <a:ext cx="2558642" cy="707577"/>
          </a:xfrm>
          <a:prstGeom prst="roundRect">
            <a:avLst/>
          </a:prstGeom>
          <a:solidFill>
            <a:srgbClr val="C7CB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8DF6E9-EFB8-D320-6C04-BE258718C255}"/>
              </a:ext>
            </a:extLst>
          </p:cNvPr>
          <p:cNvSpPr txBox="1"/>
          <p:nvPr/>
        </p:nvSpPr>
        <p:spPr>
          <a:xfrm>
            <a:off x="419450" y="1076315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1: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Consolidate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7141D-3D1E-4ED3-522E-9C78D7A84244}"/>
              </a:ext>
            </a:extLst>
          </p:cNvPr>
          <p:cNvSpPr txBox="1"/>
          <p:nvPr/>
        </p:nvSpPr>
        <p:spPr>
          <a:xfrm>
            <a:off x="3212984" y="1080509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2: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Learn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412583-6FC0-71C5-135D-24439B59E339}"/>
              </a:ext>
            </a:extLst>
          </p:cNvPr>
          <p:cNvSpPr txBox="1"/>
          <p:nvPr/>
        </p:nvSpPr>
        <p:spPr>
          <a:xfrm>
            <a:off x="6033083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3: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Assess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5AD6DD-209C-937F-6583-CE0403EEAF94}"/>
              </a:ext>
            </a:extLst>
          </p:cNvPr>
          <p:cNvSpPr txBox="1"/>
          <p:nvPr/>
        </p:nvSpPr>
        <p:spPr>
          <a:xfrm>
            <a:off x="8812635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4: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Review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E6C1996-E6FC-C884-0B84-9DD18D0D9812}"/>
              </a:ext>
            </a:extLst>
          </p:cNvPr>
          <p:cNvSpPr/>
          <p:nvPr/>
        </p:nvSpPr>
        <p:spPr>
          <a:xfrm>
            <a:off x="352338" y="1783148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6302C79-F059-DA95-F867-9689A52AD143}"/>
              </a:ext>
            </a:extLst>
          </p:cNvPr>
          <p:cNvSpPr/>
          <p:nvPr/>
        </p:nvSpPr>
        <p:spPr>
          <a:xfrm>
            <a:off x="5942202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B164B57-6E95-CBD6-7402-CEB6579287A9}"/>
              </a:ext>
            </a:extLst>
          </p:cNvPr>
          <p:cNvSpPr/>
          <p:nvPr/>
        </p:nvSpPr>
        <p:spPr>
          <a:xfrm>
            <a:off x="470484" y="19940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3E2AEF6-E668-C12A-AE0E-2A8A4A5E51D7}"/>
              </a:ext>
            </a:extLst>
          </p:cNvPr>
          <p:cNvSpPr/>
          <p:nvPr/>
        </p:nvSpPr>
        <p:spPr>
          <a:xfrm>
            <a:off x="470484" y="27360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A95286D-E065-24F8-94D3-A07FE9BF4160}"/>
              </a:ext>
            </a:extLst>
          </p:cNvPr>
          <p:cNvSpPr/>
          <p:nvPr/>
        </p:nvSpPr>
        <p:spPr>
          <a:xfrm>
            <a:off x="470484" y="347805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2667531-0ACD-7538-9EFA-FAB3DCF3AC35}"/>
              </a:ext>
            </a:extLst>
          </p:cNvPr>
          <p:cNvSpPr/>
          <p:nvPr/>
        </p:nvSpPr>
        <p:spPr>
          <a:xfrm>
            <a:off x="470484" y="422997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6F089BE-9378-A399-93B8-8A4C2E3C35D8}"/>
              </a:ext>
            </a:extLst>
          </p:cNvPr>
          <p:cNvSpPr/>
          <p:nvPr/>
        </p:nvSpPr>
        <p:spPr>
          <a:xfrm>
            <a:off x="491106" y="498190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ECF0F08-3016-3336-7409-99DD06AC4CE6}"/>
              </a:ext>
            </a:extLst>
          </p:cNvPr>
          <p:cNvSpPr/>
          <p:nvPr/>
        </p:nvSpPr>
        <p:spPr>
          <a:xfrm>
            <a:off x="3147270" y="1806331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F35738A-C5C9-9D27-1871-D2C25E6955C3}"/>
              </a:ext>
            </a:extLst>
          </p:cNvPr>
          <p:cNvSpPr/>
          <p:nvPr/>
        </p:nvSpPr>
        <p:spPr>
          <a:xfrm>
            <a:off x="3265416" y="201726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2B63744-2DFE-2CCB-B272-42D26944E3E4}"/>
              </a:ext>
            </a:extLst>
          </p:cNvPr>
          <p:cNvSpPr/>
          <p:nvPr/>
        </p:nvSpPr>
        <p:spPr>
          <a:xfrm>
            <a:off x="3265416" y="2759251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140E0DD-3718-C67D-2AC2-048E380AD327}"/>
              </a:ext>
            </a:extLst>
          </p:cNvPr>
          <p:cNvSpPr/>
          <p:nvPr/>
        </p:nvSpPr>
        <p:spPr>
          <a:xfrm>
            <a:off x="3265416" y="3501237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102AF32-8E43-E357-EFA7-CE022E22CE83}"/>
              </a:ext>
            </a:extLst>
          </p:cNvPr>
          <p:cNvSpPr/>
          <p:nvPr/>
        </p:nvSpPr>
        <p:spPr>
          <a:xfrm>
            <a:off x="3265416" y="424322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B7AE0481-8BD1-0887-882A-C48254DDCC2A}"/>
              </a:ext>
            </a:extLst>
          </p:cNvPr>
          <p:cNvSpPr/>
          <p:nvPr/>
        </p:nvSpPr>
        <p:spPr>
          <a:xfrm>
            <a:off x="3286038" y="498520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1D078E8-E7EF-4E26-9B4F-D5BED7CB2299}"/>
              </a:ext>
            </a:extLst>
          </p:cNvPr>
          <p:cNvSpPr/>
          <p:nvPr/>
        </p:nvSpPr>
        <p:spPr>
          <a:xfrm>
            <a:off x="6096000" y="202293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06BD9FA-88F5-3829-7223-1D8DA194EEF2}"/>
              </a:ext>
            </a:extLst>
          </p:cNvPr>
          <p:cNvSpPr/>
          <p:nvPr/>
        </p:nvSpPr>
        <p:spPr>
          <a:xfrm>
            <a:off x="6096000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3CCE3CF-D004-D776-27D5-F9642168ABD9}"/>
              </a:ext>
            </a:extLst>
          </p:cNvPr>
          <p:cNvSpPr/>
          <p:nvPr/>
        </p:nvSpPr>
        <p:spPr>
          <a:xfrm>
            <a:off x="6096000" y="34969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3F273F-DFBC-3288-AB1C-AA58FE3A45D8}"/>
              </a:ext>
            </a:extLst>
          </p:cNvPr>
          <p:cNvSpPr/>
          <p:nvPr/>
        </p:nvSpPr>
        <p:spPr>
          <a:xfrm>
            <a:off x="8737134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58C14F9-2055-EB32-CCBC-2B10B4BD488C}"/>
              </a:ext>
            </a:extLst>
          </p:cNvPr>
          <p:cNvSpPr/>
          <p:nvPr/>
        </p:nvSpPr>
        <p:spPr>
          <a:xfrm>
            <a:off x="8890932" y="2012996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AD307CB-A054-4CCA-17FD-03BE60AB3930}"/>
              </a:ext>
            </a:extLst>
          </p:cNvPr>
          <p:cNvSpPr/>
          <p:nvPr/>
        </p:nvSpPr>
        <p:spPr>
          <a:xfrm>
            <a:off x="8890932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FCBCD5A4-444C-52DF-1747-6D48FD86F1FF}"/>
              </a:ext>
            </a:extLst>
          </p:cNvPr>
          <p:cNvSpPr/>
          <p:nvPr/>
        </p:nvSpPr>
        <p:spPr>
          <a:xfrm>
            <a:off x="8890932" y="3496968"/>
            <a:ext cx="2281106" cy="738278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A8F02EC-89B0-473B-073D-E0255FFA2ED8}"/>
              </a:ext>
            </a:extLst>
          </p:cNvPr>
          <p:cNvSpPr txBox="1"/>
          <p:nvPr/>
        </p:nvSpPr>
        <p:spPr>
          <a:xfrm>
            <a:off x="491106" y="2047187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Read over class notes/ annotations on the text, highlighting areas you need to recap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BACBAE8-D8AB-CBC6-B623-E8FFA2F53E8E}"/>
              </a:ext>
            </a:extLst>
          </p:cNvPr>
          <p:cNvSpPr txBox="1"/>
          <p:nvPr/>
        </p:nvSpPr>
        <p:spPr>
          <a:xfrm>
            <a:off x="485864" y="2758282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Make a bank of key arguments (AO1), at least 20 quotations (AO2), and at least 10 contextual points (AO3) for the text – make a note of any 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0237414-3EB0-1F97-986E-3EC310C99BFF}"/>
              </a:ext>
            </a:extLst>
          </p:cNvPr>
          <p:cNvSpPr txBox="1"/>
          <p:nvPr/>
        </p:nvSpPr>
        <p:spPr>
          <a:xfrm>
            <a:off x="472057" y="3490658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Watch the KE6 English YouTube videos on the text (if applicable), or use York Notes, Cliffs Notes, </a:t>
            </a:r>
            <a:r>
              <a:rPr lang="en-GB" sz="800" dirty="0" err="1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litcharts</a:t>
            </a:r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, etc and use these to add to your notes 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5F72140-03D0-F145-770E-68BF4B6F3D86}"/>
              </a:ext>
            </a:extLst>
          </p:cNvPr>
          <p:cNvSpPr txBox="1"/>
          <p:nvPr/>
        </p:nvSpPr>
        <p:spPr>
          <a:xfrm>
            <a:off x="485864" y="4235246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Condense your notes from lessons – can you make one A3 page with ALL the most useful information for this text in one place?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4F760E8-6606-002A-1312-25E9664DB471}"/>
              </a:ext>
            </a:extLst>
          </p:cNvPr>
          <p:cNvSpPr txBox="1"/>
          <p:nvPr/>
        </p:nvSpPr>
        <p:spPr>
          <a:xfrm>
            <a:off x="494952" y="4966292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Write down the areas you need to recap and ask a peer and/or the teacher to explain these again – update your notes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069D7EB-B36F-EF92-CC26-CCCC220B79C3}"/>
              </a:ext>
            </a:extLst>
          </p:cNvPr>
          <p:cNvSpPr txBox="1"/>
          <p:nvPr/>
        </p:nvSpPr>
        <p:spPr>
          <a:xfrm>
            <a:off x="3265416" y="2054524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Group key quotations into themes: can you get 10 per theme?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DA5F678-540C-5CE6-2974-8C1ECBE7C977}"/>
              </a:ext>
            </a:extLst>
          </p:cNvPr>
          <p:cNvSpPr txBox="1"/>
          <p:nvPr/>
        </p:nvSpPr>
        <p:spPr>
          <a:xfrm>
            <a:off x="3265416" y="2782051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Keep reducing your notes:            Which points/ quotations/ contextual ideas keep repeating?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F0C705E-95F0-95D7-A776-B3569B52B6A5}"/>
              </a:ext>
            </a:extLst>
          </p:cNvPr>
          <p:cNvSpPr txBox="1"/>
          <p:nvPr/>
        </p:nvSpPr>
        <p:spPr>
          <a:xfrm>
            <a:off x="3265416" y="3522824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Highlight an exemplar essay on the text: What points/ quotations does it include that you could use?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FC2DD30-F150-CD56-5F11-F0C38CC3D274}"/>
              </a:ext>
            </a:extLst>
          </p:cNvPr>
          <p:cNvSpPr txBox="1"/>
          <p:nvPr/>
        </p:nvSpPr>
        <p:spPr>
          <a:xfrm>
            <a:off x="3265416" y="4258556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Read the York Notes Advanced on your texts to further expand your notes with context or theoretical perspectives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846B83E-5EA0-D2D7-EE91-979C055543A9}"/>
              </a:ext>
            </a:extLst>
          </p:cNvPr>
          <p:cNvSpPr txBox="1"/>
          <p:nvPr/>
        </p:nvSpPr>
        <p:spPr>
          <a:xfrm>
            <a:off x="3309283" y="5001986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Use Google Scholar/ Dynamic Learning to read what others have said on the texts and list why you agree/ disagree with them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7BC6A2-BFB1-9E31-107C-D120CE0B54A7}"/>
              </a:ext>
            </a:extLst>
          </p:cNvPr>
          <p:cNvSpPr txBox="1"/>
          <p:nvPr/>
        </p:nvSpPr>
        <p:spPr>
          <a:xfrm>
            <a:off x="6124837" y="2017370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Plan previous exam-style questions without the text – which do you find easiest/ hardest to complete? Where are the gaps in your knowledge?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A9CA898-7CE7-48C5-E57C-ED8280627617}"/>
              </a:ext>
            </a:extLst>
          </p:cNvPr>
          <p:cNvSpPr txBox="1"/>
          <p:nvPr/>
        </p:nvSpPr>
        <p:spPr>
          <a:xfrm>
            <a:off x="6096000" y="2805091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Look at your notes and add other points/ quotations in another colour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97DFF25-DAA7-6005-361D-E83213EA99E6}"/>
              </a:ext>
            </a:extLst>
          </p:cNvPr>
          <p:cNvSpPr txBox="1"/>
          <p:nvPr/>
        </p:nvSpPr>
        <p:spPr>
          <a:xfrm>
            <a:off x="6089009" y="352282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Write a paragraph to answer the exam-style question and mark it against a mark scheme/ exemplar. Ask your teacher to offer </a:t>
            </a:r>
            <a:r>
              <a:rPr lang="en-GB" sz="80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further feedback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ED5D7C1-3598-A775-E923-2BFDA72C6E9B}"/>
              </a:ext>
            </a:extLst>
          </p:cNvPr>
          <p:cNvSpPr txBox="1"/>
          <p:nvPr/>
        </p:nvSpPr>
        <p:spPr>
          <a:xfrm>
            <a:off x="8890932" y="200732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Using the work from stage 3, make a note of where you are least confident (knowledge of a topic or a skill for a particular AO?)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6740CC9-FD67-ECB1-845F-0D615561B522}"/>
              </a:ext>
            </a:extLst>
          </p:cNvPr>
          <p:cNvSpPr txBox="1"/>
          <p:nvPr/>
        </p:nvSpPr>
        <p:spPr>
          <a:xfrm>
            <a:off x="8890931" y="276827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Rewrite a previous essay, focusing on developing the skill/ AO which needed most work, rather than just adding knowledge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1DA9909-46CE-8720-65CA-E249F32F95DB}"/>
              </a:ext>
            </a:extLst>
          </p:cNvPr>
          <p:cNvSpPr txBox="1"/>
          <p:nvPr/>
        </p:nvSpPr>
        <p:spPr>
          <a:xfrm>
            <a:off x="8919769" y="3508252"/>
            <a:ext cx="21933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Log the independent work you have completed over a 30-day period and ask your peers and/or teacher to review the sorts of activities you may need to complete more of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CDA9EDFC-D36E-43A4-49D1-0188904B15A1}"/>
              </a:ext>
            </a:extLst>
          </p:cNvPr>
          <p:cNvSpPr/>
          <p:nvPr/>
        </p:nvSpPr>
        <p:spPr>
          <a:xfrm>
            <a:off x="2806556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BEE69297-1930-1963-2F60-81B6BE307F49}"/>
              </a:ext>
            </a:extLst>
          </p:cNvPr>
          <p:cNvSpPr/>
          <p:nvPr/>
        </p:nvSpPr>
        <p:spPr>
          <a:xfrm>
            <a:off x="2792138" y="3305719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0799382-3FFA-8D04-1C52-0FD53A1FFBD2}"/>
              </a:ext>
            </a:extLst>
          </p:cNvPr>
          <p:cNvSpPr/>
          <p:nvPr/>
        </p:nvSpPr>
        <p:spPr>
          <a:xfrm>
            <a:off x="2799347" y="4049955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3ABCA445-5F77-0740-6009-907339EC00CE}"/>
              </a:ext>
            </a:extLst>
          </p:cNvPr>
          <p:cNvSpPr/>
          <p:nvPr/>
        </p:nvSpPr>
        <p:spPr>
          <a:xfrm>
            <a:off x="2806556" y="483948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9C2250-0787-81B1-C8D7-500B9843AC1A}"/>
              </a:ext>
            </a:extLst>
          </p:cNvPr>
          <p:cNvSpPr/>
          <p:nvPr/>
        </p:nvSpPr>
        <p:spPr>
          <a:xfrm>
            <a:off x="5617740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6806168F-0E57-E50A-772D-72FAFCBA7237}"/>
              </a:ext>
            </a:extLst>
          </p:cNvPr>
          <p:cNvSpPr/>
          <p:nvPr/>
        </p:nvSpPr>
        <p:spPr>
          <a:xfrm>
            <a:off x="5587417" y="330549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C77D82A2-7BF2-B52D-87D0-EA34B37980AC}"/>
              </a:ext>
            </a:extLst>
          </p:cNvPr>
          <p:cNvSpPr/>
          <p:nvPr/>
        </p:nvSpPr>
        <p:spPr>
          <a:xfrm>
            <a:off x="8438449" y="252547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77E5DA8A-27F9-97EC-AB6B-166417DAB252}"/>
              </a:ext>
            </a:extLst>
          </p:cNvPr>
          <p:cNvSpPr/>
          <p:nvPr/>
        </p:nvSpPr>
        <p:spPr>
          <a:xfrm>
            <a:off x="8439193" y="331661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D05DB3A-475E-F59D-331A-2F40333CC54F}"/>
              </a:ext>
            </a:extLst>
          </p:cNvPr>
          <p:cNvCxnSpPr>
            <a:cxnSpLocks/>
          </p:cNvCxnSpPr>
          <p:nvPr/>
        </p:nvCxnSpPr>
        <p:spPr>
          <a:xfrm>
            <a:off x="1568743" y="253715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264299D-0B65-FFAE-052B-1AE9FC7D0027}"/>
              </a:ext>
            </a:extLst>
          </p:cNvPr>
          <p:cNvCxnSpPr>
            <a:cxnSpLocks/>
          </p:cNvCxnSpPr>
          <p:nvPr/>
        </p:nvCxnSpPr>
        <p:spPr>
          <a:xfrm>
            <a:off x="1568743" y="333321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F675286-7892-2013-D08B-EF4A3EF940F7}"/>
              </a:ext>
            </a:extLst>
          </p:cNvPr>
          <p:cNvCxnSpPr>
            <a:cxnSpLocks/>
          </p:cNvCxnSpPr>
          <p:nvPr/>
        </p:nvCxnSpPr>
        <p:spPr>
          <a:xfrm>
            <a:off x="1568743" y="405361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45CED16-F985-787D-7674-5B7D7CECA312}"/>
              </a:ext>
            </a:extLst>
          </p:cNvPr>
          <p:cNvCxnSpPr>
            <a:cxnSpLocks/>
          </p:cNvCxnSpPr>
          <p:nvPr/>
        </p:nvCxnSpPr>
        <p:spPr>
          <a:xfrm>
            <a:off x="1555215" y="479347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D5F5833-438A-BCBB-D28A-31D1B0969658}"/>
              </a:ext>
            </a:extLst>
          </p:cNvPr>
          <p:cNvCxnSpPr>
            <a:cxnSpLocks/>
          </p:cNvCxnSpPr>
          <p:nvPr/>
        </p:nvCxnSpPr>
        <p:spPr>
          <a:xfrm>
            <a:off x="4362101" y="256500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A05B317-62D9-2D51-AE25-6F48B47A9608}"/>
              </a:ext>
            </a:extLst>
          </p:cNvPr>
          <p:cNvCxnSpPr>
            <a:cxnSpLocks/>
          </p:cNvCxnSpPr>
          <p:nvPr/>
        </p:nvCxnSpPr>
        <p:spPr>
          <a:xfrm>
            <a:off x="4358390" y="3307357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E4DED86-4DAA-817F-9B9E-4F16D24CD319}"/>
              </a:ext>
            </a:extLst>
          </p:cNvPr>
          <p:cNvCxnSpPr>
            <a:cxnSpLocks/>
          </p:cNvCxnSpPr>
          <p:nvPr/>
        </p:nvCxnSpPr>
        <p:spPr>
          <a:xfrm>
            <a:off x="4358390" y="404563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D32D342-157D-A01C-8175-AA302FD996BC}"/>
              </a:ext>
            </a:extLst>
          </p:cNvPr>
          <p:cNvCxnSpPr>
            <a:cxnSpLocks/>
          </p:cNvCxnSpPr>
          <p:nvPr/>
        </p:nvCxnSpPr>
        <p:spPr>
          <a:xfrm>
            <a:off x="4358390" y="479347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1273382-A017-DB10-F765-CDDE06415BBB}"/>
              </a:ext>
            </a:extLst>
          </p:cNvPr>
          <p:cNvCxnSpPr>
            <a:cxnSpLocks/>
          </p:cNvCxnSpPr>
          <p:nvPr/>
        </p:nvCxnSpPr>
        <p:spPr>
          <a:xfrm>
            <a:off x="7185694" y="257866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923A181-89DA-C1B8-E94C-E92A6C14855F}"/>
              </a:ext>
            </a:extLst>
          </p:cNvPr>
          <p:cNvCxnSpPr>
            <a:cxnSpLocks/>
          </p:cNvCxnSpPr>
          <p:nvPr/>
        </p:nvCxnSpPr>
        <p:spPr>
          <a:xfrm>
            <a:off x="7174970" y="330549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725FAE2-3BC2-311F-6725-02B77ADD398C}"/>
              </a:ext>
            </a:extLst>
          </p:cNvPr>
          <p:cNvCxnSpPr>
            <a:cxnSpLocks/>
          </p:cNvCxnSpPr>
          <p:nvPr/>
        </p:nvCxnSpPr>
        <p:spPr>
          <a:xfrm>
            <a:off x="10020761" y="2563309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B4015BE-BE3B-6285-B8E6-83B73202E663}"/>
              </a:ext>
            </a:extLst>
          </p:cNvPr>
          <p:cNvCxnSpPr>
            <a:cxnSpLocks/>
          </p:cNvCxnSpPr>
          <p:nvPr/>
        </p:nvCxnSpPr>
        <p:spPr>
          <a:xfrm>
            <a:off x="10020761" y="328844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4166770-37B8-1F05-FBF2-0C8CEE3B202F}"/>
              </a:ext>
            </a:extLst>
          </p:cNvPr>
          <p:cNvSpPr/>
          <p:nvPr/>
        </p:nvSpPr>
        <p:spPr>
          <a:xfrm>
            <a:off x="5114467" y="173267"/>
            <a:ext cx="4142454" cy="707577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243E6A1-EBAF-D74F-BD9B-12EB9613CDAB}"/>
              </a:ext>
            </a:extLst>
          </p:cNvPr>
          <p:cNvSpPr txBox="1"/>
          <p:nvPr/>
        </p:nvSpPr>
        <p:spPr>
          <a:xfrm>
            <a:off x="5114466" y="239129"/>
            <a:ext cx="41424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Revision resources can be found on…                              </a:t>
            </a:r>
          </a:p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Class notes, KEC English </a:t>
            </a:r>
            <a:r>
              <a:rPr lang="en-GB" sz="1000" dirty="0" err="1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youtube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 channel, Teams groups, Edexcel website, York Notes advanced, Dynamic Learning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05C22C2-DF8F-79A8-859D-CED73580A41B}"/>
              </a:ext>
            </a:extLst>
          </p:cNvPr>
          <p:cNvGrpSpPr/>
          <p:nvPr/>
        </p:nvGrpSpPr>
        <p:grpSpPr>
          <a:xfrm>
            <a:off x="344065" y="5996734"/>
            <a:ext cx="2575187" cy="720339"/>
            <a:chOff x="352338" y="5991993"/>
            <a:chExt cx="2575187" cy="720339"/>
          </a:xfrm>
          <a:solidFill>
            <a:srgbClr val="A31C71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D9E060EE-EB49-AEB9-F692-EE2380AD5513}"/>
                </a:ext>
              </a:extLst>
            </p:cNvPr>
            <p:cNvSpPr/>
            <p:nvPr/>
          </p:nvSpPr>
          <p:spPr>
            <a:xfrm>
              <a:off x="352338" y="6004447"/>
              <a:ext cx="2558642" cy="707885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B8EE7AF-C3D3-A0E6-BCB1-D8974CF11A88}"/>
                </a:ext>
              </a:extLst>
            </p:cNvPr>
            <p:cNvSpPr txBox="1"/>
            <p:nvPr/>
          </p:nvSpPr>
          <p:spPr>
            <a:xfrm>
              <a:off x="837158" y="5991993"/>
              <a:ext cx="209036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attend lessons and complete the activities set, you are meeting the basic expectations at college, but you are unlikely to meet your minimum target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5" name="Star: 5 Points 104">
              <a:extLst>
                <a:ext uri="{FF2B5EF4-FFF2-40B4-BE49-F238E27FC236}">
                  <a16:creationId xmlns:a16="http://schemas.microsoft.com/office/drawing/2014/main" id="{9C47A074-CD95-88CE-3413-DB0F364D9FC9}"/>
                </a:ext>
              </a:extLst>
            </p:cNvPr>
            <p:cNvSpPr/>
            <p:nvPr/>
          </p:nvSpPr>
          <p:spPr>
            <a:xfrm>
              <a:off x="398035" y="6095769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A31C71"/>
                  </a:solidFill>
                  <a:latin typeface="Gotham Bold" pitchFamily="50" charset="0"/>
                  <a:cs typeface="Gotham Bold" pitchFamily="50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F398402-C746-9DCA-DB5B-D0F8117AC9E7}"/>
              </a:ext>
            </a:extLst>
          </p:cNvPr>
          <p:cNvGrpSpPr/>
          <p:nvPr/>
        </p:nvGrpSpPr>
        <p:grpSpPr>
          <a:xfrm>
            <a:off x="3181977" y="6009188"/>
            <a:ext cx="2651341" cy="508844"/>
            <a:chOff x="3147270" y="6132626"/>
            <a:chExt cx="2651341" cy="508844"/>
          </a:xfrm>
          <a:solidFill>
            <a:srgbClr val="D70073"/>
          </a:solidFill>
        </p:grpSpPr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7347C9C5-FF9B-78AF-782F-020F58B878A4}"/>
                </a:ext>
              </a:extLst>
            </p:cNvPr>
            <p:cNvSpPr/>
            <p:nvPr/>
          </p:nvSpPr>
          <p:spPr>
            <a:xfrm>
              <a:off x="3147270" y="6132626"/>
              <a:ext cx="2618704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D352189-82DB-524A-B0E5-9AAD321EBE8D}"/>
                </a:ext>
              </a:extLst>
            </p:cNvPr>
            <p:cNvSpPr txBox="1"/>
            <p:nvPr/>
          </p:nvSpPr>
          <p:spPr>
            <a:xfrm>
              <a:off x="3708244" y="6156216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 and 2 only, you are unlikely to meet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6" name="Star: 5 Points 105">
              <a:extLst>
                <a:ext uri="{FF2B5EF4-FFF2-40B4-BE49-F238E27FC236}">
                  <a16:creationId xmlns:a16="http://schemas.microsoft.com/office/drawing/2014/main" id="{53D27FE4-F14E-DB91-9C9E-3A916A927312}"/>
                </a:ext>
              </a:extLst>
            </p:cNvPr>
            <p:cNvSpPr/>
            <p:nvPr/>
          </p:nvSpPr>
          <p:spPr>
            <a:xfrm>
              <a:off x="3177009" y="6140590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D70073"/>
                  </a:solidFill>
                  <a:latin typeface="Gotham Bold" pitchFamily="50" charset="0"/>
                  <a:cs typeface="Gotham Bold" pitchFamily="50" charset="0"/>
                </a:rPr>
                <a:t>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05140FF-FB85-B463-93C9-6AA10BE3D699}"/>
              </a:ext>
            </a:extLst>
          </p:cNvPr>
          <p:cNvGrpSpPr/>
          <p:nvPr/>
        </p:nvGrpSpPr>
        <p:grpSpPr>
          <a:xfrm>
            <a:off x="6026208" y="5997181"/>
            <a:ext cx="2628421" cy="508844"/>
            <a:chOff x="6046277" y="6097323"/>
            <a:chExt cx="2628421" cy="508844"/>
          </a:xfrm>
          <a:solidFill>
            <a:srgbClr val="EC6608"/>
          </a:solidFill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4D86AC52-4853-CC60-83F7-1157A708E854}"/>
                </a:ext>
              </a:extLst>
            </p:cNvPr>
            <p:cNvSpPr/>
            <p:nvPr/>
          </p:nvSpPr>
          <p:spPr>
            <a:xfrm>
              <a:off x="6046277" y="6097323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B3CFB2-1FC0-0626-564C-D9D511A16758}"/>
                </a:ext>
              </a:extLst>
            </p:cNvPr>
            <p:cNvSpPr txBox="1"/>
            <p:nvPr/>
          </p:nvSpPr>
          <p:spPr>
            <a:xfrm>
              <a:off x="6584331" y="6120912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1-3, you are more likely to be moving towards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7" name="Star: 5 Points 106">
              <a:extLst>
                <a:ext uri="{FF2B5EF4-FFF2-40B4-BE49-F238E27FC236}">
                  <a16:creationId xmlns:a16="http://schemas.microsoft.com/office/drawing/2014/main" id="{773241BE-067F-0330-A16A-EC1B4B74FBC5}"/>
                </a:ext>
              </a:extLst>
            </p:cNvPr>
            <p:cNvSpPr/>
            <p:nvPr/>
          </p:nvSpPr>
          <p:spPr>
            <a:xfrm>
              <a:off x="6115073" y="6116588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EC6608"/>
                  </a:solidFill>
                  <a:latin typeface="Gotham Bold" pitchFamily="50" charset="0"/>
                  <a:cs typeface="Gotham Bold" pitchFamily="50" charset="0"/>
                </a:rPr>
                <a:t>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37336DC-BF2F-D004-DBF6-6BC166653D78}"/>
              </a:ext>
            </a:extLst>
          </p:cNvPr>
          <p:cNvGrpSpPr/>
          <p:nvPr/>
        </p:nvGrpSpPr>
        <p:grpSpPr>
          <a:xfrm>
            <a:off x="8820167" y="6027639"/>
            <a:ext cx="2664002" cy="508844"/>
            <a:chOff x="8907113" y="6101325"/>
            <a:chExt cx="2558642" cy="508844"/>
          </a:xfrm>
          <a:solidFill>
            <a:srgbClr val="C7CB00"/>
          </a:solidFill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9F1B3C35-86E7-6527-D4E8-F130EA462D9B}"/>
                </a:ext>
              </a:extLst>
            </p:cNvPr>
            <p:cNvSpPr/>
            <p:nvPr/>
          </p:nvSpPr>
          <p:spPr>
            <a:xfrm>
              <a:off x="8907113" y="6101325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567CE76-8497-532B-FA06-653869E095D6}"/>
                </a:ext>
              </a:extLst>
            </p:cNvPr>
            <p:cNvSpPr txBox="1"/>
            <p:nvPr/>
          </p:nvSpPr>
          <p:spPr>
            <a:xfrm>
              <a:off x="9425567" y="6131911"/>
              <a:ext cx="200769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1-4, you are giving yourself the best chance of meeting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8" name="Star: 5 Points 107">
              <a:extLst>
                <a:ext uri="{FF2B5EF4-FFF2-40B4-BE49-F238E27FC236}">
                  <a16:creationId xmlns:a16="http://schemas.microsoft.com/office/drawing/2014/main" id="{B6FFFA58-E272-6508-BD8D-D345AE7E5AC5}"/>
                </a:ext>
              </a:extLst>
            </p:cNvPr>
            <p:cNvSpPr/>
            <p:nvPr/>
          </p:nvSpPr>
          <p:spPr>
            <a:xfrm>
              <a:off x="8939750" y="6111185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7CB00"/>
                  </a:solidFill>
                  <a:latin typeface="Gotham Bold" pitchFamily="50" charset="0"/>
                  <a:cs typeface="Gotham Bold" pitchFamily="50" charset="0"/>
                </a:rPr>
                <a:t>4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5F17B42C-D5D3-F879-94B0-B0893EB9C04E}"/>
              </a:ext>
            </a:extLst>
          </p:cNvPr>
          <p:cNvSpPr txBox="1"/>
          <p:nvPr/>
        </p:nvSpPr>
        <p:spPr>
          <a:xfrm>
            <a:off x="7868276" y="5247347"/>
            <a:ext cx="387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Engagement with Learning Score…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Boost your number to have the best chance to boost your grade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99BBED5-309D-779A-9762-41D76B5C46DF}"/>
              </a:ext>
            </a:extLst>
          </p:cNvPr>
          <p:cNvSpPr/>
          <p:nvPr/>
        </p:nvSpPr>
        <p:spPr>
          <a:xfrm>
            <a:off x="2774174" y="6156420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5206022-FFD2-1C7A-B8A2-70FD37D3D137}"/>
              </a:ext>
            </a:extLst>
          </p:cNvPr>
          <p:cNvSpPr/>
          <p:nvPr/>
        </p:nvSpPr>
        <p:spPr>
          <a:xfrm>
            <a:off x="5630149" y="627164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A15C7F6-C02C-BA91-7E00-98A3C19F3673}"/>
              </a:ext>
            </a:extLst>
          </p:cNvPr>
          <p:cNvSpPr/>
          <p:nvPr/>
        </p:nvSpPr>
        <p:spPr>
          <a:xfrm>
            <a:off x="8411953" y="625089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33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520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 Bold</vt:lpstr>
      <vt:lpstr>Office Theme</vt:lpstr>
      <vt:lpstr>PowerPoint Presentation</vt:lpstr>
    </vt:vector>
  </TitlesOfParts>
  <Company>Better Futures MAT, King Edward VI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Pursall</dc:creator>
  <cp:lastModifiedBy>Paul Maiden</cp:lastModifiedBy>
  <cp:revision>7</cp:revision>
  <dcterms:created xsi:type="dcterms:W3CDTF">2023-03-01T08:48:30Z</dcterms:created>
  <dcterms:modified xsi:type="dcterms:W3CDTF">2023-05-05T15:19:29Z</dcterms:modified>
</cp:coreProperties>
</file>