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Maiden" userId="c7ff030f-3e8a-4677-bd33-1e334092a15b" providerId="ADAL" clId="{79AD3D6F-0360-47C8-9738-897BC9948FC5}"/>
    <pc:docChg chg="modSld">
      <pc:chgData name="Paul Maiden" userId="c7ff030f-3e8a-4677-bd33-1e334092a15b" providerId="ADAL" clId="{79AD3D6F-0360-47C8-9738-897BC9948FC5}" dt="2023-05-05T15:19:27.442" v="112" actId="1076"/>
      <pc:docMkLst>
        <pc:docMk/>
      </pc:docMkLst>
      <pc:sldChg chg="modSp mod">
        <pc:chgData name="Paul Maiden" userId="c7ff030f-3e8a-4677-bd33-1e334092a15b" providerId="ADAL" clId="{79AD3D6F-0360-47C8-9738-897BC9948FC5}" dt="2023-05-05T15:19:27.442" v="112" actId="1076"/>
        <pc:sldMkLst>
          <pc:docMk/>
          <pc:sldMk cId="131733417" sldId="258"/>
        </pc:sldMkLst>
        <pc:spChg chg="mod">
          <ac:chgData name="Paul Maiden" userId="c7ff030f-3e8a-4677-bd33-1e334092a15b" providerId="ADAL" clId="{79AD3D6F-0360-47C8-9738-897BC9948FC5}" dt="2023-05-05T15:19:27.442" v="112" actId="1076"/>
          <ac:spMkLst>
            <pc:docMk/>
            <pc:sldMk cId="131733417" sldId="258"/>
            <ac:spMk id="53" creationId="{40237414-3EB0-1F97-986E-3EC310C99BFF}"/>
          </ac:spMkLst>
        </pc:spChg>
        <pc:spChg chg="mod">
          <ac:chgData name="Paul Maiden" userId="c7ff030f-3e8a-4677-bd33-1e334092a15b" providerId="ADAL" clId="{79AD3D6F-0360-47C8-9738-897BC9948FC5}" dt="2023-05-05T15:19:23.406" v="111" actId="20577"/>
          <ac:spMkLst>
            <pc:docMk/>
            <pc:sldMk cId="131733417" sldId="258"/>
            <ac:spMk id="59" creationId="{EFC2DD30-F150-CD56-5F11-F0C38CC3D274}"/>
          </ac:spMkLst>
        </pc:spChg>
      </pc:sldChg>
    </pc:docChg>
  </pc:docChgLst>
  <pc:docChgLst>
    <pc:chgData name="Paul Maiden" userId="c7ff030f-3e8a-4677-bd33-1e334092a15b" providerId="ADAL" clId="{4A47E184-1E1F-49A9-96C7-E7DD5F07283A}"/>
    <pc:docChg chg="delSld modSld">
      <pc:chgData name="Paul Maiden" userId="c7ff030f-3e8a-4677-bd33-1e334092a15b" providerId="ADAL" clId="{4A47E184-1E1F-49A9-96C7-E7DD5F07283A}" dt="2023-04-19T16:26:42.035" v="53" actId="20577"/>
      <pc:docMkLst>
        <pc:docMk/>
      </pc:docMkLst>
      <pc:sldChg chg="del">
        <pc:chgData name="Paul Maiden" userId="c7ff030f-3e8a-4677-bd33-1e334092a15b" providerId="ADAL" clId="{4A47E184-1E1F-49A9-96C7-E7DD5F07283A}" dt="2023-04-19T14:25:55.218" v="0" actId="47"/>
        <pc:sldMkLst>
          <pc:docMk/>
          <pc:sldMk cId="1866915776" sldId="257"/>
        </pc:sldMkLst>
      </pc:sldChg>
      <pc:sldChg chg="modSp mod">
        <pc:chgData name="Paul Maiden" userId="c7ff030f-3e8a-4677-bd33-1e334092a15b" providerId="ADAL" clId="{4A47E184-1E1F-49A9-96C7-E7DD5F07283A}" dt="2023-04-19T16:26:42.035" v="53" actId="20577"/>
        <pc:sldMkLst>
          <pc:docMk/>
          <pc:sldMk cId="131733417" sldId="258"/>
        </pc:sldMkLst>
        <pc:spChg chg="mod">
          <ac:chgData name="Paul Maiden" userId="c7ff030f-3e8a-4677-bd33-1e334092a15b" providerId="ADAL" clId="{4A47E184-1E1F-49A9-96C7-E7DD5F07283A}" dt="2023-04-19T16:25:45.828" v="6" actId="20577"/>
          <ac:spMkLst>
            <pc:docMk/>
            <pc:sldMk cId="131733417" sldId="258"/>
            <ac:spMk id="52" creationId="{6BACBAE8-D8AB-CBC6-B623-E8FFA2F53E8E}"/>
          </ac:spMkLst>
        </pc:spChg>
        <pc:spChg chg="mod">
          <ac:chgData name="Paul Maiden" userId="c7ff030f-3e8a-4677-bd33-1e334092a15b" providerId="ADAL" clId="{4A47E184-1E1F-49A9-96C7-E7DD5F07283A}" dt="2023-04-19T16:26:11.546" v="19" actId="20577"/>
          <ac:spMkLst>
            <pc:docMk/>
            <pc:sldMk cId="131733417" sldId="258"/>
            <ac:spMk id="53" creationId="{40237414-3EB0-1F97-986E-3EC310C99BFF}"/>
          </ac:spMkLst>
        </pc:spChg>
        <pc:spChg chg="mod">
          <ac:chgData name="Paul Maiden" userId="c7ff030f-3e8a-4677-bd33-1e334092a15b" providerId="ADAL" clId="{4A47E184-1E1F-49A9-96C7-E7DD5F07283A}" dt="2023-04-19T16:26:16.821" v="25" actId="20577"/>
          <ac:spMkLst>
            <pc:docMk/>
            <pc:sldMk cId="131733417" sldId="258"/>
            <ac:spMk id="56" creationId="{E069D7EB-B36F-EF92-CC26-CCCC220B79C3}"/>
          </ac:spMkLst>
        </pc:spChg>
        <pc:spChg chg="mod">
          <ac:chgData name="Paul Maiden" userId="c7ff030f-3e8a-4677-bd33-1e334092a15b" providerId="ADAL" clId="{4A47E184-1E1F-49A9-96C7-E7DD5F07283A}" dt="2023-04-19T16:26:20.625" v="31" actId="20577"/>
          <ac:spMkLst>
            <pc:docMk/>
            <pc:sldMk cId="131733417" sldId="258"/>
            <ac:spMk id="57" creationId="{7DA5F678-540C-5CE6-2974-8C1ECBE7C977}"/>
          </ac:spMkLst>
        </pc:spChg>
        <pc:spChg chg="mod">
          <ac:chgData name="Paul Maiden" userId="c7ff030f-3e8a-4677-bd33-1e334092a15b" providerId="ADAL" clId="{4A47E184-1E1F-49A9-96C7-E7DD5F07283A}" dt="2023-04-19T16:26:24.703" v="37" actId="20577"/>
          <ac:spMkLst>
            <pc:docMk/>
            <pc:sldMk cId="131733417" sldId="258"/>
            <ac:spMk id="58" creationId="{5F0C705E-95F0-95D7-A776-B3569B52B6A5}"/>
          </ac:spMkLst>
        </pc:spChg>
        <pc:spChg chg="mod">
          <ac:chgData name="Paul Maiden" userId="c7ff030f-3e8a-4677-bd33-1e334092a15b" providerId="ADAL" clId="{4A47E184-1E1F-49A9-96C7-E7DD5F07283A}" dt="2023-04-19T16:26:33.705" v="43" actId="20577"/>
          <ac:spMkLst>
            <pc:docMk/>
            <pc:sldMk cId="131733417" sldId="258"/>
            <ac:spMk id="62" creationId="{5A9CA898-7CE7-48C5-E57C-ED8280627617}"/>
          </ac:spMkLst>
        </pc:spChg>
        <pc:spChg chg="mod">
          <ac:chgData name="Paul Maiden" userId="c7ff030f-3e8a-4677-bd33-1e334092a15b" providerId="ADAL" clId="{4A47E184-1E1F-49A9-96C7-E7DD5F07283A}" dt="2023-04-19T16:26:42.035" v="53" actId="20577"/>
          <ac:spMkLst>
            <pc:docMk/>
            <pc:sldMk cId="131733417" sldId="258"/>
            <ac:spMk id="64" creationId="{B97DFF25-DAA7-6005-361D-E83213EA99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English Literature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91106" y="204718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over class notes/ annotations on the text, highlighting areas you need to recap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a bank of key arguments (AO1), at least 20 quotations (AO2), and at least 10 contextual points (AO3) for the text – make a note of any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7" y="3490658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the KE6 English YouTube videos on the text (if applicable), or use York Notes, Cliffs Notes, </a:t>
            </a:r>
            <a:r>
              <a:rPr lang="en-GB" sz="8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litcharts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, etc and use these to add to your notes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85864" y="423524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notes from lessons – can you make one A3 page with ALL the most useful information for this text in one place?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94952" y="4966292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down the areas you need to recap and ask a peer and/or the teacher to explain these again – update your notes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Group key quotations into themes: can you get 10 per theme?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Keep reducing your notes:            Which points/ quotations/ contextual ideas keep repeating?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Highlight an exemplar essay on the text: What points/ quotations does it include that you could use?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5855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the York Notes Advanced on your texts to further expand your notes with context or theoretical perspectives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0198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Google Scholar/ Dynamic Learning to read what others have said on the texts and list why you agree/ disagree with them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Plan previous exam-style questions without the text – which do you find easiest/ hardest to complete? Where are the gaps in your knowledge?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096000" y="280509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at your notes and add other points/ quotations in another colour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89009" y="35228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a paragraph to answer the exam-style question and mark it against a mark scheme/ exemplar. Ask your teacher to offer </a:t>
            </a:r>
            <a:r>
              <a:rPr lang="en-GB" sz="80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further feedback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90932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or a skill for a particular AO?)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a previous essay, focusing on developing the skill/ AO which needed most work, rather than just adding knowledge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508252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Log the independent work you have completed over a 30-day period and ask your peers and/or teacher to review the sorts of activities you may need to complete more of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Class notes, KEC English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youtube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channel, Teams groups, Edexcel website, York Notes advanced, Dynamic Learning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520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Paul Maiden</cp:lastModifiedBy>
  <cp:revision>7</cp:revision>
  <dcterms:created xsi:type="dcterms:W3CDTF">2023-03-01T08:48:30Z</dcterms:created>
  <dcterms:modified xsi:type="dcterms:W3CDTF">2023-05-05T15:19:29Z</dcterms:modified>
</cp:coreProperties>
</file>