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109" d="100"/>
          <a:sy n="109" d="100"/>
        </p:scale>
        <p:origin x="61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Maiden" userId="c7ff030f-3e8a-4677-bd33-1e334092a15b" providerId="ADAL" clId="{DF5AC914-25BF-4A7D-98C8-3B2659FE0D4F}"/>
    <pc:docChg chg="undo custSel modSld">
      <pc:chgData name="Paul Maiden" userId="c7ff030f-3e8a-4677-bd33-1e334092a15b" providerId="ADAL" clId="{DF5AC914-25BF-4A7D-98C8-3B2659FE0D4F}" dt="2023-04-19T16:27:00.679" v="107" actId="20577"/>
      <pc:docMkLst>
        <pc:docMk/>
      </pc:docMkLst>
      <pc:sldChg chg="modSp mod">
        <pc:chgData name="Paul Maiden" userId="c7ff030f-3e8a-4677-bd33-1e334092a15b" providerId="ADAL" clId="{DF5AC914-25BF-4A7D-98C8-3B2659FE0D4F}" dt="2023-04-19T16:27:00.679" v="107" actId="20577"/>
        <pc:sldMkLst>
          <pc:docMk/>
          <pc:sldMk cId="131733417" sldId="258"/>
        </pc:sldMkLst>
        <pc:spChg chg="mod">
          <ac:chgData name="Paul Maiden" userId="c7ff030f-3e8a-4677-bd33-1e334092a15b" providerId="ADAL" clId="{DF5AC914-25BF-4A7D-98C8-3B2659FE0D4F}" dt="2023-04-19T14:27:56.783" v="41" actId="20577"/>
          <ac:spMkLst>
            <pc:docMk/>
            <pc:sldMk cId="131733417" sldId="258"/>
            <ac:spMk id="8" creationId="{28D1857C-8C01-A061-7A2B-7EF52EF024B6}"/>
          </ac:spMkLst>
        </pc:spChg>
        <pc:spChg chg="mod">
          <ac:chgData name="Paul Maiden" userId="c7ff030f-3e8a-4677-bd33-1e334092a15b" providerId="ADAL" clId="{DF5AC914-25BF-4A7D-98C8-3B2659FE0D4F}" dt="2023-04-19T14:28:21.948" v="46" actId="404"/>
          <ac:spMkLst>
            <pc:docMk/>
            <pc:sldMk cId="131733417" sldId="258"/>
            <ac:spMk id="51" creationId="{2A8F02EC-89B0-473B-073D-E0255FFA2ED8}"/>
          </ac:spMkLst>
        </pc:spChg>
        <pc:spChg chg="mod">
          <ac:chgData name="Paul Maiden" userId="c7ff030f-3e8a-4677-bd33-1e334092a15b" providerId="ADAL" clId="{DF5AC914-25BF-4A7D-98C8-3B2659FE0D4F}" dt="2023-04-19T14:28:46.147" v="53" actId="403"/>
          <ac:spMkLst>
            <pc:docMk/>
            <pc:sldMk cId="131733417" sldId="258"/>
            <ac:spMk id="52" creationId="{6BACBAE8-D8AB-CBC6-B623-E8FFA2F53E8E}"/>
          </ac:spMkLst>
        </pc:spChg>
        <pc:spChg chg="mod">
          <ac:chgData name="Paul Maiden" userId="c7ff030f-3e8a-4677-bd33-1e334092a15b" providerId="ADAL" clId="{DF5AC914-25BF-4A7D-98C8-3B2659FE0D4F}" dt="2023-04-19T14:29:09.207" v="57" actId="404"/>
          <ac:spMkLst>
            <pc:docMk/>
            <pc:sldMk cId="131733417" sldId="258"/>
            <ac:spMk id="53" creationId="{40237414-3EB0-1F97-986E-3EC310C99BFF}"/>
          </ac:spMkLst>
        </pc:spChg>
        <pc:spChg chg="mod">
          <ac:chgData name="Paul Maiden" userId="c7ff030f-3e8a-4677-bd33-1e334092a15b" providerId="ADAL" clId="{DF5AC914-25BF-4A7D-98C8-3B2659FE0D4F}" dt="2023-04-19T16:22:32.828" v="65" actId="404"/>
          <ac:spMkLst>
            <pc:docMk/>
            <pc:sldMk cId="131733417" sldId="258"/>
            <ac:spMk id="56" creationId="{E069D7EB-B36F-EF92-CC26-CCCC220B79C3}"/>
          </ac:spMkLst>
        </pc:spChg>
        <pc:spChg chg="mod">
          <ac:chgData name="Paul Maiden" userId="c7ff030f-3e8a-4677-bd33-1e334092a15b" providerId="ADAL" clId="{DF5AC914-25BF-4A7D-98C8-3B2659FE0D4F}" dt="2023-04-19T16:22:58.385" v="70" actId="404"/>
          <ac:spMkLst>
            <pc:docMk/>
            <pc:sldMk cId="131733417" sldId="258"/>
            <ac:spMk id="57" creationId="{7DA5F678-540C-5CE6-2974-8C1ECBE7C977}"/>
          </ac:spMkLst>
        </pc:spChg>
        <pc:spChg chg="mod">
          <ac:chgData name="Paul Maiden" userId="c7ff030f-3e8a-4677-bd33-1e334092a15b" providerId="ADAL" clId="{DF5AC914-25BF-4A7D-98C8-3B2659FE0D4F}" dt="2023-04-19T16:23:27.408" v="78" actId="404"/>
          <ac:spMkLst>
            <pc:docMk/>
            <pc:sldMk cId="131733417" sldId="258"/>
            <ac:spMk id="58" creationId="{5F0C705E-95F0-95D7-A776-B3569B52B6A5}"/>
          </ac:spMkLst>
        </pc:spChg>
        <pc:spChg chg="mod">
          <ac:chgData name="Paul Maiden" userId="c7ff030f-3e8a-4677-bd33-1e334092a15b" providerId="ADAL" clId="{DF5AC914-25BF-4A7D-98C8-3B2659FE0D4F}" dt="2023-04-19T16:23:47.042" v="83" actId="404"/>
          <ac:spMkLst>
            <pc:docMk/>
            <pc:sldMk cId="131733417" sldId="258"/>
            <ac:spMk id="59" creationId="{EFC2DD30-F150-CD56-5F11-F0C38CC3D274}"/>
          </ac:spMkLst>
        </pc:spChg>
        <pc:spChg chg="mod">
          <ac:chgData name="Paul Maiden" userId="c7ff030f-3e8a-4677-bd33-1e334092a15b" providerId="ADAL" clId="{DF5AC914-25BF-4A7D-98C8-3B2659FE0D4F}" dt="2023-04-19T16:24:04.872" v="88" actId="404"/>
          <ac:spMkLst>
            <pc:docMk/>
            <pc:sldMk cId="131733417" sldId="258"/>
            <ac:spMk id="60" creationId="{B846B83E-5EA0-D2D7-EE91-979C055543A9}"/>
          </ac:spMkLst>
        </pc:spChg>
        <pc:spChg chg="mod">
          <ac:chgData name="Paul Maiden" userId="c7ff030f-3e8a-4677-bd33-1e334092a15b" providerId="ADAL" clId="{DF5AC914-25BF-4A7D-98C8-3B2659FE0D4F}" dt="2023-04-19T16:24:27.797" v="94" actId="404"/>
          <ac:spMkLst>
            <pc:docMk/>
            <pc:sldMk cId="131733417" sldId="258"/>
            <ac:spMk id="61" creationId="{4A7BC6A2-BFB1-9E31-107C-D120CE0B54A7}"/>
          </ac:spMkLst>
        </pc:spChg>
        <pc:spChg chg="mod">
          <ac:chgData name="Paul Maiden" userId="c7ff030f-3e8a-4677-bd33-1e334092a15b" providerId="ADAL" clId="{DF5AC914-25BF-4A7D-98C8-3B2659FE0D4F}" dt="2023-04-19T16:24:51.910" v="97" actId="404"/>
          <ac:spMkLst>
            <pc:docMk/>
            <pc:sldMk cId="131733417" sldId="258"/>
            <ac:spMk id="62" creationId="{5A9CA898-7CE7-48C5-E57C-ED8280627617}"/>
          </ac:spMkLst>
        </pc:spChg>
        <pc:spChg chg="mod">
          <ac:chgData name="Paul Maiden" userId="c7ff030f-3e8a-4677-bd33-1e334092a15b" providerId="ADAL" clId="{DF5AC914-25BF-4A7D-98C8-3B2659FE0D4F}" dt="2023-04-19T16:25:11.975" v="105" actId="20577"/>
          <ac:spMkLst>
            <pc:docMk/>
            <pc:sldMk cId="131733417" sldId="258"/>
            <ac:spMk id="64" creationId="{B97DFF25-DAA7-6005-361D-E83213EA99E6}"/>
          </ac:spMkLst>
        </pc:spChg>
        <pc:spChg chg="mod">
          <ac:chgData name="Paul Maiden" userId="c7ff030f-3e8a-4677-bd33-1e334092a15b" providerId="ADAL" clId="{DF5AC914-25BF-4A7D-98C8-3B2659FE0D4F}" dt="2023-04-19T16:27:00.679" v="107" actId="20577"/>
          <ac:spMkLst>
            <pc:docMk/>
            <pc:sldMk cId="131733417" sldId="258"/>
            <ac:spMk id="95" creationId="{6243E6A1-EBAF-D74F-BD9B-12EB9613CDA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01761" y="5123963"/>
            <a:ext cx="4046174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</a:t>
            </a:r>
          </a:p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Linguistics</a:t>
            </a:r>
            <a:endParaRPr lang="en-GB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1783148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7AE0481-8BD1-0887-882A-C48254DDCC2A}"/>
              </a:ext>
            </a:extLst>
          </p:cNvPr>
          <p:cNvSpPr/>
          <p:nvPr/>
        </p:nvSpPr>
        <p:spPr>
          <a:xfrm>
            <a:off x="3286038" y="498520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3496968"/>
            <a:ext cx="2281106" cy="73827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A8F02EC-89B0-473B-073D-E0255FFA2ED8}"/>
              </a:ext>
            </a:extLst>
          </p:cNvPr>
          <p:cNvSpPr txBox="1"/>
          <p:nvPr/>
        </p:nvSpPr>
        <p:spPr>
          <a:xfrm>
            <a:off x="491106" y="2047187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Read over class notes and annotations on for each topic, highlighting areas you need to recap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BACBAE8-D8AB-CBC6-B623-E8FFA2F53E8E}"/>
              </a:ext>
            </a:extLst>
          </p:cNvPr>
          <p:cNvSpPr txBox="1"/>
          <p:nvPr/>
        </p:nvSpPr>
        <p:spPr>
          <a:xfrm>
            <a:off x="485864" y="2758282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Make a bank of key terminology for lexis and grammar (A01) and key theories, concepts and issues for AO2 making a note of any gaps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0237414-3EB0-1F97-986E-3EC310C99BFF}"/>
              </a:ext>
            </a:extLst>
          </p:cNvPr>
          <p:cNvSpPr txBox="1"/>
          <p:nvPr/>
        </p:nvSpPr>
        <p:spPr>
          <a:xfrm>
            <a:off x="472058" y="3533937"/>
            <a:ext cx="219337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Watch the </a:t>
            </a:r>
            <a:r>
              <a:rPr lang="en-GB" sz="900" dirty="0" err="1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youtube</a:t>
            </a:r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 videos on the </a:t>
            </a:r>
            <a:r>
              <a:rPr lang="en-GB" sz="900" dirty="0" err="1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KECEnglish</a:t>
            </a:r>
            <a:r>
              <a:rPr lang="en-GB" sz="9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 channel, on terminology and language change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5F72140-03D0-F145-770E-68BF4B6F3D86}"/>
              </a:ext>
            </a:extLst>
          </p:cNvPr>
          <p:cNvSpPr txBox="1"/>
          <p:nvPr/>
        </p:nvSpPr>
        <p:spPr>
          <a:xfrm>
            <a:off x="485864" y="4235246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Condense your notes from lessons – can you make one A3 page with ALL the most useful information for this text in one place?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4F760E8-6606-002A-1312-25E9664DB471}"/>
              </a:ext>
            </a:extLst>
          </p:cNvPr>
          <p:cNvSpPr txBox="1"/>
          <p:nvPr/>
        </p:nvSpPr>
        <p:spPr>
          <a:xfrm>
            <a:off x="494952" y="4966292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Write down the areas you need to recap and ask a peer and/or the teacher to explain these again – update your notes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069D7EB-B36F-EF92-CC26-CCCC220B79C3}"/>
              </a:ext>
            </a:extLst>
          </p:cNvPr>
          <p:cNvSpPr txBox="1"/>
          <p:nvPr/>
        </p:nvSpPr>
        <p:spPr>
          <a:xfrm>
            <a:off x="3265416" y="2054524"/>
            <a:ext cx="2193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Look at one of the texts in the Linguistics booklet, and underline any words you could classify for lexis, and any clauses, phrases, sentences you could classify for grammar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DA5F678-540C-5CE6-2974-8C1ECBE7C977}"/>
              </a:ext>
            </a:extLst>
          </p:cNvPr>
          <p:cNvSpPr txBox="1"/>
          <p:nvPr/>
        </p:nvSpPr>
        <p:spPr>
          <a:xfrm>
            <a:off x="3265416" y="2782051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Keep reducing your notes- which terminology, theories, or contextual factors keep coming up for multiple texts or topical issue questions?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F0C705E-95F0-95D7-A776-B3569B52B6A5}"/>
              </a:ext>
            </a:extLst>
          </p:cNvPr>
          <p:cNvSpPr txBox="1"/>
          <p:nvPr/>
        </p:nvSpPr>
        <p:spPr>
          <a:xfrm>
            <a:off x="3265416" y="352282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Highlight an exemplar essay on Teams and look at it alongside the text it is analysing- what points/ quotations does it include that you could use?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FC2DD30-F150-CD56-5F11-F0C38CC3D274}"/>
              </a:ext>
            </a:extLst>
          </p:cNvPr>
          <p:cNvSpPr txBox="1"/>
          <p:nvPr/>
        </p:nvSpPr>
        <p:spPr>
          <a:xfrm>
            <a:off x="3265416" y="4258556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Read the information on the OCR website or revision guide on relevant theories and topics- what could you add to your notes?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846B83E-5EA0-D2D7-EE91-979C055543A9}"/>
              </a:ext>
            </a:extLst>
          </p:cNvPr>
          <p:cNvSpPr txBox="1"/>
          <p:nvPr/>
        </p:nvSpPr>
        <p:spPr>
          <a:xfrm>
            <a:off x="3309283" y="5001986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Read the examiners’ reports on the OCR website- where did other students go right or wrong and are your notes allowing you to succeed?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7BC6A2-BFB1-9E31-107C-D120CE0B54A7}"/>
              </a:ext>
            </a:extLst>
          </p:cNvPr>
          <p:cNvSpPr txBox="1"/>
          <p:nvPr/>
        </p:nvSpPr>
        <p:spPr>
          <a:xfrm>
            <a:off x="6124837" y="2017370"/>
            <a:ext cx="2193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Plan previous exam- style questions using the booklets, but no notes- which do you find easiest/ hardest to complete? Where are the gaps in your knowledge?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A9CA898-7CE7-48C5-E57C-ED8280627617}"/>
              </a:ext>
            </a:extLst>
          </p:cNvPr>
          <p:cNvSpPr txBox="1"/>
          <p:nvPr/>
        </p:nvSpPr>
        <p:spPr>
          <a:xfrm>
            <a:off x="6096000" y="2805091"/>
            <a:ext cx="21933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Look at your notes and add other points/ quotations in a different colour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7DFF25-DAA7-6005-361D-E83213EA99E6}"/>
              </a:ext>
            </a:extLst>
          </p:cNvPr>
          <p:cNvSpPr txBox="1"/>
          <p:nvPr/>
        </p:nvSpPr>
        <p:spPr>
          <a:xfrm>
            <a:off x="6089009" y="352282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Write a paragraph to answer the exam-style question and mark it against a mark scheme/ exemplar. Ask your teacher to offer further feedback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ED5D7C1-3598-A775-E923-2BFDA72C6E9B}"/>
              </a:ext>
            </a:extLst>
          </p:cNvPr>
          <p:cNvSpPr txBox="1"/>
          <p:nvPr/>
        </p:nvSpPr>
        <p:spPr>
          <a:xfrm>
            <a:off x="8890932" y="200732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Using the work from stage 3, make a note of where you are least confident (knowledge of a topic or a skill for a particular AO?)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6740CC9-FD67-ECB1-845F-0D615561B522}"/>
              </a:ext>
            </a:extLst>
          </p:cNvPr>
          <p:cNvSpPr txBox="1"/>
          <p:nvPr/>
        </p:nvSpPr>
        <p:spPr>
          <a:xfrm>
            <a:off x="8890931" y="276827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Rewrite a previous essay, focusing on developing the skill/ AO which needed most work, rather than just adding knowledge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1DA9909-46CE-8720-65CA-E249F32F95DB}"/>
              </a:ext>
            </a:extLst>
          </p:cNvPr>
          <p:cNvSpPr txBox="1"/>
          <p:nvPr/>
        </p:nvSpPr>
        <p:spPr>
          <a:xfrm>
            <a:off x="8919769" y="3508252"/>
            <a:ext cx="21933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Log the independent work you have completed over a 30-day period and ask your peers and/or teacher to review the sorts of activities you may need to complete more of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3ABCA445-5F77-0740-6009-907339EC00CE}"/>
              </a:ext>
            </a:extLst>
          </p:cNvPr>
          <p:cNvSpPr/>
          <p:nvPr/>
        </p:nvSpPr>
        <p:spPr>
          <a:xfrm>
            <a:off x="2806556" y="483948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D32D342-157D-A01C-8175-AA302FD996BC}"/>
              </a:ext>
            </a:extLst>
          </p:cNvPr>
          <p:cNvCxnSpPr>
            <a:cxnSpLocks/>
          </p:cNvCxnSpPr>
          <p:nvPr/>
        </p:nvCxnSpPr>
        <p:spPr>
          <a:xfrm>
            <a:off x="4358390" y="479347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50298" y="212706"/>
            <a:ext cx="41424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on…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KEC English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youtube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 channel, Teams (class team and whole subject team), OCR website</a:t>
            </a:r>
            <a:r>
              <a:rPr lang="en-GB" sz="100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, Linguistics 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subject booklets for paper 1 and 2, plus your class notes                         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68276" y="5247347"/>
            <a:ext cx="387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3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554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Bold</vt:lpstr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Paul Maiden</cp:lastModifiedBy>
  <cp:revision>8</cp:revision>
  <dcterms:created xsi:type="dcterms:W3CDTF">2023-03-01T08:48:30Z</dcterms:created>
  <dcterms:modified xsi:type="dcterms:W3CDTF">2023-04-19T16:27:04Z</dcterms:modified>
</cp:coreProperties>
</file>