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F27"/>
    <a:srgbClr val="A31C71"/>
    <a:srgbClr val="92BFBF"/>
    <a:srgbClr val="537F82"/>
    <a:srgbClr val="C7CB00"/>
    <a:srgbClr val="EC6608"/>
    <a:srgbClr val="D7007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FA218B-E842-2E47-852C-68A5CCFDBAA3}" v="44" dt="2023-05-10T15:54:42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6357" autoAdjust="0"/>
  </p:normalViewPr>
  <p:slideViewPr>
    <p:cSldViewPr snapToGrid="0">
      <p:cViewPr varScale="1">
        <p:scale>
          <a:sx n="90" d="100"/>
          <a:sy n="90" d="100"/>
        </p:scale>
        <p:origin x="208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Smith" userId="S::elizabeth.smith@ke6n.ac.uk::63493e6e-d98c-4766-8571-b3b01aa23863" providerId="AD" clId="Web-{B6FA218B-E842-2E47-852C-68A5CCFDBAA3}"/>
    <pc:docChg chg="modSld">
      <pc:chgData name="Elizabeth Smith" userId="S::elizabeth.smith@ke6n.ac.uk::63493e6e-d98c-4766-8571-b3b01aa23863" providerId="AD" clId="Web-{B6FA218B-E842-2E47-852C-68A5CCFDBAA3}" dt="2023-05-10T15:54:42.576" v="22" actId="20577"/>
      <pc:docMkLst>
        <pc:docMk/>
      </pc:docMkLst>
      <pc:sldChg chg="modSp">
        <pc:chgData name="Elizabeth Smith" userId="S::elizabeth.smith@ke6n.ac.uk::63493e6e-d98c-4766-8571-b3b01aa23863" providerId="AD" clId="Web-{B6FA218B-E842-2E47-852C-68A5CCFDBAA3}" dt="2023-05-10T15:54:42.576" v="22" actId="20577"/>
        <pc:sldMkLst>
          <pc:docMk/>
          <pc:sldMk cId="1866915776" sldId="257"/>
        </pc:sldMkLst>
        <pc:spChg chg="mod">
          <ac:chgData name="Elizabeth Smith" userId="S::elizabeth.smith@ke6n.ac.uk::63493e6e-d98c-4766-8571-b3b01aa23863" providerId="AD" clId="Web-{B6FA218B-E842-2E47-852C-68A5CCFDBAA3}" dt="2023-05-10T15:54:42.576" v="22" actId="20577"/>
          <ac:spMkLst>
            <pc:docMk/>
            <pc:sldMk cId="1866915776" sldId="257"/>
            <ac:spMk id="95" creationId="{6243E6A1-EBAF-D74F-BD9B-12EB9613CD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1073" y="1770522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Make flash cards, timelines, storyboards or family trees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8015316" y="5123963"/>
            <a:ext cx="383261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339968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 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 Level History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rgbClr val="A31C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rgbClr val="D70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rgbClr val="EC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rgbClr val="C7C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319875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Highlight notes, underline key points, go back over reading and presentations on Teams to fill any gaps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19450" y="2736068"/>
            <a:ext cx="2332140" cy="677045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Use additional articles and extracts  in the relevant teams folder to add more examples/evidence to your notes or practice reading to identify Historian’s views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565672"/>
            <a:ext cx="2281106" cy="571901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rgbClr val="A31C7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3386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Condense notes into a revisable format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82833" y="512275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Watch a documentary, listen to a podcast or use </a:t>
            </a:r>
            <a:r>
              <a:rPr lang="en-GB" sz="900" dirty="0" err="1">
                <a:solidFill>
                  <a:srgbClr val="A81F27"/>
                </a:solidFill>
              </a:rPr>
              <a:t>Massolit</a:t>
            </a:r>
            <a:r>
              <a:rPr lang="en-GB" sz="900" dirty="0">
                <a:solidFill>
                  <a:srgbClr val="A81F27"/>
                </a:solidFill>
              </a:rPr>
              <a:t> to deepen understanding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5689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Talk through your ideas and explain the ‘content’ out loud to someone – ideally friends from the course – pretend you are teaching each other the key events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If you find a topic hard use 2-3 extracts on Teams to read and re-read over the topic – make a list of things you would like your teacher to clarify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50934" y="35715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Practice arguing – what are your judgements on the key issues in the course and can you support them with evidence?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50998" y="436061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Plan an exam style question from memory, then refer to notes to fill gaps in the plan. Repeat until you can recall all key points without notes.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514478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Do practice paragraphs focussing on the exam technique for different question types 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Use </a:t>
            </a:r>
            <a:r>
              <a:rPr lang="en-GB" sz="900" dirty="0" err="1">
                <a:solidFill>
                  <a:srgbClr val="A81F27"/>
                </a:solidFill>
              </a:rPr>
              <a:t>quizlet</a:t>
            </a:r>
            <a:r>
              <a:rPr lang="en-GB" sz="900" dirty="0">
                <a:solidFill>
                  <a:srgbClr val="A81F27"/>
                </a:solidFill>
              </a:rPr>
              <a:t>, Kahoot or find a knowledge test on Teams to check your detailed knowledge from memory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Practice paragraphs, detailed plans and full essays and mark them yourself using mark schemes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76600" y="431034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Try making up some exam questions for each topic yourself and planning them, if you can’t think of what could be asked, have you got to grips with the topic?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Use checklists to assess your confidence on different topics and which to go back and consolidate again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Re-do all or part of an assessment using feedback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Complete and repeat topic review sheets at regular intervals from memory, then use notes to identify areas you need to boost with some quizzing or essay practice</a:t>
            </a: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429000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55215" y="4153460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90210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4131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14899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97028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/>
                <a:cs typeface="Gotham Bold" pitchFamily="50" charset="0"/>
              </a:rPr>
              <a:t>Teams subject and revision folders, OCR approved revision guides, in-house revision guide for History on exam technique and online subscriptions as </a:t>
            </a:r>
            <a:r>
              <a:rPr lang="en-GB" sz="1000">
                <a:solidFill>
                  <a:schemeClr val="bg1"/>
                </a:solidFill>
                <a:latin typeface="Gotham Bold"/>
                <a:cs typeface="Gotham Bold" pitchFamily="50" charset="0"/>
              </a:rPr>
              <a:t>advised by your teacher</a:t>
            </a:r>
            <a:endParaRPr lang="en-GB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rgbClr val="A31C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rgbClr val="D700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rgbClr val="EC66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rgbClr val="EC66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rgbClr val="C7C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solidFill>
                <a:srgbClr val="C7CB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8570436" y="5247347"/>
            <a:ext cx="317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: Rounded Corners 44">
            <a:extLst>
              <a:ext uri="{FF2B5EF4-FFF2-40B4-BE49-F238E27FC236}">
                <a16:creationId xmlns:a16="http://schemas.microsoft.com/office/drawing/2014/main" id="{BB67FED1-CD9E-4C78-F1DE-75FB64DB50E9}"/>
              </a:ext>
            </a:extLst>
          </p:cNvPr>
          <p:cNvSpPr/>
          <p:nvPr/>
        </p:nvSpPr>
        <p:spPr>
          <a:xfrm>
            <a:off x="6106495" y="35493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Look at exam standardisation tasks or model student answers and check you understand why they achieve the levels they do.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6247766-F090-0CBA-655F-27CFF000EDB6}"/>
              </a:ext>
            </a:extLst>
          </p:cNvPr>
          <p:cNvCxnSpPr>
            <a:cxnSpLocks/>
          </p:cNvCxnSpPr>
          <p:nvPr/>
        </p:nvCxnSpPr>
        <p:spPr>
          <a:xfrm>
            <a:off x="7185465" y="409984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498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Elizabeth Smith</cp:lastModifiedBy>
  <cp:revision>10</cp:revision>
  <dcterms:created xsi:type="dcterms:W3CDTF">2023-03-01T08:48:30Z</dcterms:created>
  <dcterms:modified xsi:type="dcterms:W3CDTF">2023-05-10T15:54:44Z</dcterms:modified>
</cp:coreProperties>
</file>