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sldIdLst>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4A99BF-88DE-1F09-BBDB-DA0096E4ADAC}" v="2" dt="2023-06-13T08:18:36.787"/>
    <p1510:client id="{C1A459C0-1205-01CE-3879-1F2B5E1E6C39}" v="569" dt="2023-06-13T09:10:30.2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ina Urwin" userId="S::georgina.urwin@ke6n.ac.uk::351e5e5f-fa8d-4e16-9432-0ac7ac8342cb" providerId="AD" clId="Web-{C1A459C0-1205-01CE-3879-1F2B5E1E6C39}"/>
    <pc:docChg chg="modSld">
      <pc:chgData name="Georgina Urwin" userId="S::georgina.urwin@ke6n.ac.uk::351e5e5f-fa8d-4e16-9432-0ac7ac8342cb" providerId="AD" clId="Web-{C1A459C0-1205-01CE-3879-1F2B5E1E6C39}" dt="2023-06-13T09:10:30.271" v="541" actId="20577"/>
      <pc:docMkLst>
        <pc:docMk/>
      </pc:docMkLst>
      <pc:sldChg chg="addSp modSp">
        <pc:chgData name="Georgina Urwin" userId="S::georgina.urwin@ke6n.ac.uk::351e5e5f-fa8d-4e16-9432-0ac7ac8342cb" providerId="AD" clId="Web-{C1A459C0-1205-01CE-3879-1F2B5E1E6C39}" dt="2023-06-13T09:10:30.271" v="541" actId="20577"/>
        <pc:sldMkLst>
          <pc:docMk/>
          <pc:sldMk cId="124759843" sldId="257"/>
        </pc:sldMkLst>
        <pc:spChg chg="mod">
          <ac:chgData name="Georgina Urwin" userId="S::georgina.urwin@ke6n.ac.uk::351e5e5f-fa8d-4e16-9432-0ac7ac8342cb" providerId="AD" clId="Web-{C1A459C0-1205-01CE-3879-1F2B5E1E6C39}" dt="2023-06-13T08:31:03.451" v="28" actId="20577"/>
          <ac:spMkLst>
            <pc:docMk/>
            <pc:sldMk cId="124759843" sldId="257"/>
            <ac:spMk id="8" creationId="{28D1857C-8C01-A061-7A2B-7EF52EF024B6}"/>
          </ac:spMkLst>
        </pc:spChg>
        <pc:spChg chg="mod">
          <ac:chgData name="Georgina Urwin" userId="S::georgina.urwin@ke6n.ac.uk::351e5e5f-fa8d-4e16-9432-0ac7ac8342cb" providerId="AD" clId="Web-{C1A459C0-1205-01CE-3879-1F2B5E1E6C39}" dt="2023-06-13T09:10:30.271" v="541" actId="20577"/>
          <ac:spMkLst>
            <pc:docMk/>
            <pc:sldMk cId="124759843" sldId="257"/>
            <ac:spMk id="18" creationId="{0E6C1996-E6FC-C884-0B84-9DD18D0D9812}"/>
          </ac:spMkLst>
        </pc:spChg>
        <pc:spChg chg="mod">
          <ac:chgData name="Georgina Urwin" userId="S::georgina.urwin@ke6n.ac.uk::351e5e5f-fa8d-4e16-9432-0ac7ac8342cb" providerId="AD" clId="Web-{C1A459C0-1205-01CE-3879-1F2B5E1E6C39}" dt="2023-06-13T08:39:08.375" v="192" actId="14100"/>
          <ac:spMkLst>
            <pc:docMk/>
            <pc:sldMk cId="124759843" sldId="257"/>
            <ac:spMk id="20" creationId="{96302C79-F059-DA95-F867-9689A52AD143}"/>
          </ac:spMkLst>
        </pc:spChg>
        <pc:spChg chg="mod">
          <ac:chgData name="Georgina Urwin" userId="S::georgina.urwin@ke6n.ac.uk::351e5e5f-fa8d-4e16-9432-0ac7ac8342cb" providerId="AD" clId="Web-{C1A459C0-1205-01CE-3879-1F2B5E1E6C39}" dt="2023-06-13T08:33:09.253" v="60" actId="20577"/>
          <ac:spMkLst>
            <pc:docMk/>
            <pc:sldMk cId="124759843" sldId="257"/>
            <ac:spMk id="23" creationId="{33E2AEF6-E668-C12A-AE0E-2A8A4A5E51D7}"/>
          </ac:spMkLst>
        </pc:spChg>
        <pc:spChg chg="mod">
          <ac:chgData name="Georgina Urwin" userId="S::georgina.urwin@ke6n.ac.uk::351e5e5f-fa8d-4e16-9432-0ac7ac8342cb" providerId="AD" clId="Web-{C1A459C0-1205-01CE-3879-1F2B5E1E6C39}" dt="2023-06-13T08:32:45.533" v="46" actId="20577"/>
          <ac:spMkLst>
            <pc:docMk/>
            <pc:sldMk cId="124759843" sldId="257"/>
            <ac:spMk id="26" creationId="{86F089BE-9378-A399-93B8-8A4C2E3C35D8}"/>
          </ac:spMkLst>
        </pc:spChg>
        <pc:spChg chg="mod">
          <ac:chgData name="Georgina Urwin" userId="S::georgina.urwin@ke6n.ac.uk::351e5e5f-fa8d-4e16-9432-0ac7ac8342cb" providerId="AD" clId="Web-{C1A459C0-1205-01CE-3879-1F2B5E1E6C39}" dt="2023-06-13T08:40:31.503" v="233" actId="14100"/>
          <ac:spMkLst>
            <pc:docMk/>
            <pc:sldMk cId="124759843" sldId="257"/>
            <ac:spMk id="27" creationId="{BB67FED1-CD9E-4C78-F1DE-75FB64DB50E9}"/>
          </ac:spMkLst>
        </pc:spChg>
        <pc:spChg chg="add mod">
          <ac:chgData name="Georgina Urwin" userId="S::georgina.urwin@ke6n.ac.uk::351e5e5f-fa8d-4e16-9432-0ac7ac8342cb" providerId="AD" clId="Web-{C1A459C0-1205-01CE-3879-1F2B5E1E6C39}" dt="2023-06-13T08:41:48.256" v="236" actId="1076"/>
          <ac:spMkLst>
            <pc:docMk/>
            <pc:sldMk cId="124759843" sldId="257"/>
            <ac:spMk id="29" creationId="{E9F921FC-6E10-ABD6-E467-6E2305FD7132}"/>
          </ac:spMkLst>
        </pc:spChg>
        <pc:spChg chg="mod">
          <ac:chgData name="Georgina Urwin" userId="S::georgina.urwin@ke6n.ac.uk::351e5e5f-fa8d-4e16-9432-0ac7ac8342cb" providerId="AD" clId="Web-{C1A459C0-1205-01CE-3879-1F2B5E1E6C39}" dt="2023-06-13T08:22:03.666" v="11" actId="20577"/>
          <ac:spMkLst>
            <pc:docMk/>
            <pc:sldMk cId="124759843" sldId="257"/>
            <ac:spMk id="39" creationId="{7F35738A-C5C9-9D27-1871-D2C25E6955C3}"/>
          </ac:spMkLst>
        </pc:spChg>
        <pc:spChg chg="mod">
          <ac:chgData name="Georgina Urwin" userId="S::georgina.urwin@ke6n.ac.uk::351e5e5f-fa8d-4e16-9432-0ac7ac8342cb" providerId="AD" clId="Web-{C1A459C0-1205-01CE-3879-1F2B5E1E6C39}" dt="2023-06-13T09:01:19.955" v="536" actId="14100"/>
          <ac:spMkLst>
            <pc:docMk/>
            <pc:sldMk cId="124759843" sldId="257"/>
            <ac:spMk id="40" creationId="{82B63744-2DFE-2CCB-B272-42D26944E3E4}"/>
          </ac:spMkLst>
        </pc:spChg>
        <pc:spChg chg="mod">
          <ac:chgData name="Georgina Urwin" userId="S::georgina.urwin@ke6n.ac.uk::351e5e5f-fa8d-4e16-9432-0ac7ac8342cb" providerId="AD" clId="Web-{C1A459C0-1205-01CE-3879-1F2B5E1E6C39}" dt="2023-06-13T09:01:10.579" v="534" actId="1076"/>
          <ac:spMkLst>
            <pc:docMk/>
            <pc:sldMk cId="124759843" sldId="257"/>
            <ac:spMk id="41" creationId="{B140E0DD-3718-C67D-2AC2-048E380AD327}"/>
          </ac:spMkLst>
        </pc:spChg>
        <pc:spChg chg="mod">
          <ac:chgData name="Georgina Urwin" userId="S::georgina.urwin@ke6n.ac.uk::351e5e5f-fa8d-4e16-9432-0ac7ac8342cb" providerId="AD" clId="Web-{C1A459C0-1205-01CE-3879-1F2B5E1E6C39}" dt="2023-06-13T09:00:59.532" v="532" actId="1076"/>
          <ac:spMkLst>
            <pc:docMk/>
            <pc:sldMk cId="124759843" sldId="257"/>
            <ac:spMk id="42" creationId="{C102AF32-8E43-E357-EFA7-CE022E22CE83}"/>
          </ac:spMkLst>
        </pc:spChg>
        <pc:spChg chg="mod">
          <ac:chgData name="Georgina Urwin" userId="S::georgina.urwin@ke6n.ac.uk::351e5e5f-fa8d-4e16-9432-0ac7ac8342cb" providerId="AD" clId="Web-{C1A459C0-1205-01CE-3879-1F2B5E1E6C39}" dt="2023-06-13T09:00:36.953" v="528" actId="1076"/>
          <ac:spMkLst>
            <pc:docMk/>
            <pc:sldMk cId="124759843" sldId="257"/>
            <ac:spMk id="43" creationId="{B7AE0481-8BD1-0887-882A-C48254DDCC2A}"/>
          </ac:spMkLst>
        </pc:spChg>
        <pc:spChg chg="mod">
          <ac:chgData name="Georgina Urwin" userId="S::georgina.urwin@ke6n.ac.uk::351e5e5f-fa8d-4e16-9432-0ac7ac8342cb" providerId="AD" clId="Web-{C1A459C0-1205-01CE-3879-1F2B5E1E6C39}" dt="2023-06-13T08:59:14.591" v="483" actId="20577"/>
          <ac:spMkLst>
            <pc:docMk/>
            <pc:sldMk cId="124759843" sldId="257"/>
            <ac:spMk id="44" creationId="{81D078E8-E7EF-4E26-9B4F-D5BED7CB2299}"/>
          </ac:spMkLst>
        </pc:spChg>
        <pc:spChg chg="mod">
          <ac:chgData name="Georgina Urwin" userId="S::georgina.urwin@ke6n.ac.uk::351e5e5f-fa8d-4e16-9432-0ac7ac8342cb" providerId="AD" clId="Web-{C1A459C0-1205-01CE-3879-1F2B5E1E6C39}" dt="2023-06-13T08:40:13.190" v="230" actId="1076"/>
          <ac:spMkLst>
            <pc:docMk/>
            <pc:sldMk cId="124759843" sldId="257"/>
            <ac:spMk id="46" creationId="{93CCE3CF-D004-D776-27D5-F9642168ABD9}"/>
          </ac:spMkLst>
        </pc:spChg>
        <pc:spChg chg="mod">
          <ac:chgData name="Georgina Urwin" userId="S::georgina.urwin@ke6n.ac.uk::351e5e5f-fa8d-4e16-9432-0ac7ac8342cb" providerId="AD" clId="Web-{C1A459C0-1205-01CE-3879-1F2B5E1E6C39}" dt="2023-06-13T08:55:05.050" v="261" actId="20577"/>
          <ac:spMkLst>
            <pc:docMk/>
            <pc:sldMk cId="124759843" sldId="257"/>
            <ac:spMk id="48" creationId="{B58C14F9-2055-EB32-CCBC-2B10B4BD488C}"/>
          </ac:spMkLst>
        </pc:spChg>
        <pc:spChg chg="mod">
          <ac:chgData name="Georgina Urwin" userId="S::georgina.urwin@ke6n.ac.uk::351e5e5f-fa8d-4e16-9432-0ac7ac8342cb" providerId="AD" clId="Web-{C1A459C0-1205-01CE-3879-1F2B5E1E6C39}" dt="2023-06-13T08:55:54.365" v="302" actId="20577"/>
          <ac:spMkLst>
            <pc:docMk/>
            <pc:sldMk cId="124759843" sldId="257"/>
            <ac:spMk id="49" creationId="{0AD307CB-A054-4CCA-17FD-03BE60AB3930}"/>
          </ac:spMkLst>
        </pc:spChg>
        <pc:spChg chg="mod">
          <ac:chgData name="Georgina Urwin" userId="S::georgina.urwin@ke6n.ac.uk::351e5e5f-fa8d-4e16-9432-0ac7ac8342cb" providerId="AD" clId="Web-{C1A459C0-1205-01CE-3879-1F2B5E1E6C39}" dt="2023-06-13T09:07:25.077" v="539" actId="20577"/>
          <ac:spMkLst>
            <pc:docMk/>
            <pc:sldMk cId="124759843" sldId="257"/>
            <ac:spMk id="50" creationId="{FCBCD5A4-444C-52DF-1747-6D48FD86F1FF}"/>
          </ac:spMkLst>
        </pc:spChg>
        <pc:spChg chg="mod">
          <ac:chgData name="Georgina Urwin" userId="S::georgina.urwin@ke6n.ac.uk::351e5e5f-fa8d-4e16-9432-0ac7ac8342cb" providerId="AD" clId="Web-{C1A459C0-1205-01CE-3879-1F2B5E1E6C39}" dt="2023-06-13T09:05:21.276" v="537" actId="14100"/>
          <ac:spMkLst>
            <pc:docMk/>
            <pc:sldMk cId="124759843" sldId="257"/>
            <ac:spMk id="95" creationId="{6243E6A1-EBAF-D74F-BD9B-12EB9613CDAB}"/>
          </ac:spMkLst>
        </pc:spChg>
        <pc:cxnChg chg="mod">
          <ac:chgData name="Georgina Urwin" userId="S::georgina.urwin@ke6n.ac.uk::351e5e5f-fa8d-4e16-9432-0ac7ac8342cb" providerId="AD" clId="Web-{C1A459C0-1205-01CE-3879-1F2B5E1E6C39}" dt="2023-06-13T08:40:20.378" v="231" actId="1076"/>
          <ac:cxnSpMkLst>
            <pc:docMk/>
            <pc:sldMk cId="124759843" sldId="257"/>
            <ac:cxnSpMk id="28" creationId="{56247766-F090-0CBA-655F-27CFF000EDB6}"/>
          </ac:cxnSpMkLst>
        </pc:cxnChg>
        <pc:cxnChg chg="mod">
          <ac:chgData name="Georgina Urwin" userId="S::georgina.urwin@ke6n.ac.uk::351e5e5f-fa8d-4e16-9432-0ac7ac8342cb" providerId="AD" clId="Web-{C1A459C0-1205-01CE-3879-1F2B5E1E6C39}" dt="2023-06-13T09:01:15.501" v="535" actId="1076"/>
          <ac:cxnSpMkLst>
            <pc:docMk/>
            <pc:sldMk cId="124759843" sldId="257"/>
            <ac:cxnSpMk id="86" creationId="{3A05B317-62D9-2D51-AE25-6F48B47A9608}"/>
          </ac:cxnSpMkLst>
        </pc:cxnChg>
        <pc:cxnChg chg="mod">
          <ac:chgData name="Georgina Urwin" userId="S::georgina.urwin@ke6n.ac.uk::351e5e5f-fa8d-4e16-9432-0ac7ac8342cb" providerId="AD" clId="Web-{C1A459C0-1205-01CE-3879-1F2B5E1E6C39}" dt="2023-06-13T09:01:03.985" v="533" actId="1076"/>
          <ac:cxnSpMkLst>
            <pc:docMk/>
            <pc:sldMk cId="124759843" sldId="257"/>
            <ac:cxnSpMk id="87" creationId="{6E4DED86-4DAA-817F-9B9E-4F16D24CD319}"/>
          </ac:cxnSpMkLst>
        </pc:cxnChg>
        <pc:cxnChg chg="mod">
          <ac:chgData name="Georgina Urwin" userId="S::georgina.urwin@ke6n.ac.uk::351e5e5f-fa8d-4e16-9432-0ac7ac8342cb" providerId="AD" clId="Web-{C1A459C0-1205-01CE-3879-1F2B5E1E6C39}" dt="2023-06-13T09:00:54.516" v="531" actId="1076"/>
          <ac:cxnSpMkLst>
            <pc:docMk/>
            <pc:sldMk cId="124759843" sldId="257"/>
            <ac:cxnSpMk id="88" creationId="{DD32D342-157D-A01C-8175-AA302FD996BC}"/>
          </ac:cxnSpMkLst>
        </pc:cxnChg>
      </pc:sldChg>
    </pc:docChg>
  </pc:docChgLst>
  <pc:docChgLst>
    <pc:chgData clId="Web-{C1A459C0-1205-01CE-3879-1F2B5E1E6C39}"/>
    <pc:docChg chg="modSld">
      <pc:chgData name="" userId="" providerId="" clId="Web-{C1A459C0-1205-01CE-3879-1F2B5E1E6C39}" dt="2023-06-13T08:21:33.150" v="3" actId="20577"/>
      <pc:docMkLst>
        <pc:docMk/>
      </pc:docMkLst>
      <pc:sldChg chg="modSp">
        <pc:chgData name="" userId="" providerId="" clId="Web-{C1A459C0-1205-01CE-3879-1F2B5E1E6C39}" dt="2023-06-13T08:21:33.150" v="3" actId="20577"/>
        <pc:sldMkLst>
          <pc:docMk/>
          <pc:sldMk cId="124759843" sldId="257"/>
        </pc:sldMkLst>
        <pc:spChg chg="mod">
          <ac:chgData name="" userId="" providerId="" clId="Web-{C1A459C0-1205-01CE-3879-1F2B5E1E6C39}" dt="2023-06-13T08:21:33.150" v="3" actId="20577"/>
          <ac:spMkLst>
            <pc:docMk/>
            <pc:sldMk cId="124759843" sldId="257"/>
            <ac:spMk id="39" creationId="{7F35738A-C5C9-9D27-1871-D2C25E6955C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816D8-886F-690A-E38A-034D7795347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2AC4F658-5698-144A-3F36-9589B0BCDB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8BFCE49D-6FCF-EC19-3C14-070D7514BD4E}"/>
              </a:ext>
            </a:extLst>
          </p:cNvPr>
          <p:cNvSpPr>
            <a:spLocks noGrp="1"/>
          </p:cNvSpPr>
          <p:nvPr>
            <p:ph type="dt" sz="half" idx="10"/>
          </p:nvPr>
        </p:nvSpPr>
        <p:spPr/>
        <p:txBody>
          <a:bodyPr/>
          <a:lstStyle/>
          <a:p>
            <a:fld id="{FCED879F-9770-4483-86A2-6E7783E321FF}" type="datetimeFigureOut">
              <a:rPr lang="en-GB" smtClean="0"/>
              <a:t>13/06/2023</a:t>
            </a:fld>
            <a:endParaRPr lang="en-GB"/>
          </a:p>
        </p:txBody>
      </p:sp>
      <p:sp>
        <p:nvSpPr>
          <p:cNvPr id="5" name="Footer Placeholder 4">
            <a:extLst>
              <a:ext uri="{FF2B5EF4-FFF2-40B4-BE49-F238E27FC236}">
                <a16:creationId xmlns:a16="http://schemas.microsoft.com/office/drawing/2014/main" id="{CC2782BE-63EE-B08C-1A95-1D92467D2A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055CD4-38D4-6C3C-F683-60D3DE643EC7}"/>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1535390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B49A7-FB4B-5F84-412B-74D832B4D62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384E74F-A96D-D124-6AB0-360B68CFF9B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A1CEACA-005C-12F7-C433-F86CF396568E}"/>
              </a:ext>
            </a:extLst>
          </p:cNvPr>
          <p:cNvSpPr>
            <a:spLocks noGrp="1"/>
          </p:cNvSpPr>
          <p:nvPr>
            <p:ph type="dt" sz="half" idx="10"/>
          </p:nvPr>
        </p:nvSpPr>
        <p:spPr/>
        <p:txBody>
          <a:bodyPr/>
          <a:lstStyle/>
          <a:p>
            <a:fld id="{FCED879F-9770-4483-86A2-6E7783E321FF}" type="datetimeFigureOut">
              <a:rPr lang="en-GB" smtClean="0"/>
              <a:t>13/06/2023</a:t>
            </a:fld>
            <a:endParaRPr lang="en-GB"/>
          </a:p>
        </p:txBody>
      </p:sp>
      <p:sp>
        <p:nvSpPr>
          <p:cNvPr id="5" name="Footer Placeholder 4">
            <a:extLst>
              <a:ext uri="{FF2B5EF4-FFF2-40B4-BE49-F238E27FC236}">
                <a16:creationId xmlns:a16="http://schemas.microsoft.com/office/drawing/2014/main" id="{FF40F85A-1371-8F7E-0448-2C1AB43F2F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74D626-0085-627C-C55D-47124F7BE793}"/>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1222230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9A7E7-ECAA-E614-6A48-4E601FB8C76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2176C556-196E-92BB-25B3-196D044496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C71F0FF-05F5-A2B0-CC68-2B342B53ADD0}"/>
              </a:ext>
            </a:extLst>
          </p:cNvPr>
          <p:cNvSpPr>
            <a:spLocks noGrp="1"/>
          </p:cNvSpPr>
          <p:nvPr>
            <p:ph type="dt" sz="half" idx="10"/>
          </p:nvPr>
        </p:nvSpPr>
        <p:spPr/>
        <p:txBody>
          <a:bodyPr/>
          <a:lstStyle/>
          <a:p>
            <a:fld id="{FCED879F-9770-4483-86A2-6E7783E321FF}" type="datetimeFigureOut">
              <a:rPr lang="en-GB" smtClean="0"/>
              <a:t>13/06/2023</a:t>
            </a:fld>
            <a:endParaRPr lang="en-GB"/>
          </a:p>
        </p:txBody>
      </p:sp>
      <p:sp>
        <p:nvSpPr>
          <p:cNvPr id="5" name="Footer Placeholder 4">
            <a:extLst>
              <a:ext uri="{FF2B5EF4-FFF2-40B4-BE49-F238E27FC236}">
                <a16:creationId xmlns:a16="http://schemas.microsoft.com/office/drawing/2014/main" id="{46A41BEE-DA44-E406-E211-D99F400E14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B73941-7938-AB46-7CF3-D2C44E258B57}"/>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14396026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08693-3FC0-5253-F048-3724FA4D082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2C1576F-2C04-205B-6869-C36C6383796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6BEE1139-E9DE-5F8C-D254-CC65F6DE735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BC85718-8F27-4622-AC07-E00DC13880FC}"/>
              </a:ext>
            </a:extLst>
          </p:cNvPr>
          <p:cNvSpPr>
            <a:spLocks noGrp="1"/>
          </p:cNvSpPr>
          <p:nvPr>
            <p:ph type="dt" sz="half" idx="10"/>
          </p:nvPr>
        </p:nvSpPr>
        <p:spPr/>
        <p:txBody>
          <a:bodyPr/>
          <a:lstStyle/>
          <a:p>
            <a:fld id="{FCED879F-9770-4483-86A2-6E7783E321FF}" type="datetimeFigureOut">
              <a:rPr lang="en-GB" smtClean="0"/>
              <a:t>13/06/2023</a:t>
            </a:fld>
            <a:endParaRPr lang="en-GB"/>
          </a:p>
        </p:txBody>
      </p:sp>
      <p:sp>
        <p:nvSpPr>
          <p:cNvPr id="6" name="Footer Placeholder 5">
            <a:extLst>
              <a:ext uri="{FF2B5EF4-FFF2-40B4-BE49-F238E27FC236}">
                <a16:creationId xmlns:a16="http://schemas.microsoft.com/office/drawing/2014/main" id="{77CACFF5-AB95-99B3-4705-457EA4E8878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2028E3-FDB6-0BE7-9BD4-3828F7F793F9}"/>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2252483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C9E29-5BF2-2780-0ADD-4A01D6261AAF}"/>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58E61C33-B9AE-EC62-1683-E4FA7AA878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12C91FB-A216-6F33-559B-E7155D6B09C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C747673E-7C85-7EE4-484E-8833118511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84E3427-2F34-8D05-03D2-99B082DCB9A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4A6DF0FC-2460-6D89-A6FA-156D1B6BE17E}"/>
              </a:ext>
            </a:extLst>
          </p:cNvPr>
          <p:cNvSpPr>
            <a:spLocks noGrp="1"/>
          </p:cNvSpPr>
          <p:nvPr>
            <p:ph type="dt" sz="half" idx="10"/>
          </p:nvPr>
        </p:nvSpPr>
        <p:spPr/>
        <p:txBody>
          <a:bodyPr/>
          <a:lstStyle/>
          <a:p>
            <a:fld id="{FCED879F-9770-4483-86A2-6E7783E321FF}" type="datetimeFigureOut">
              <a:rPr lang="en-GB" smtClean="0"/>
              <a:t>13/06/2023</a:t>
            </a:fld>
            <a:endParaRPr lang="en-GB"/>
          </a:p>
        </p:txBody>
      </p:sp>
      <p:sp>
        <p:nvSpPr>
          <p:cNvPr id="8" name="Footer Placeholder 7">
            <a:extLst>
              <a:ext uri="{FF2B5EF4-FFF2-40B4-BE49-F238E27FC236}">
                <a16:creationId xmlns:a16="http://schemas.microsoft.com/office/drawing/2014/main" id="{767AB889-DD5E-A438-DFC3-4C8AF07213E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92C23D6-668F-0B59-CC4D-D0FDD0A413E6}"/>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27089163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66F67-AF2D-3ACE-9B7D-99F5E0CEB9EA}"/>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7CD952CD-705E-D885-CC05-FE8A521EBEFF}"/>
              </a:ext>
            </a:extLst>
          </p:cNvPr>
          <p:cNvSpPr>
            <a:spLocks noGrp="1"/>
          </p:cNvSpPr>
          <p:nvPr>
            <p:ph type="dt" sz="half" idx="10"/>
          </p:nvPr>
        </p:nvSpPr>
        <p:spPr/>
        <p:txBody>
          <a:bodyPr/>
          <a:lstStyle/>
          <a:p>
            <a:fld id="{FCED879F-9770-4483-86A2-6E7783E321FF}" type="datetimeFigureOut">
              <a:rPr lang="en-GB" smtClean="0"/>
              <a:t>13/06/2023</a:t>
            </a:fld>
            <a:endParaRPr lang="en-GB"/>
          </a:p>
        </p:txBody>
      </p:sp>
      <p:sp>
        <p:nvSpPr>
          <p:cNvPr id="4" name="Footer Placeholder 3">
            <a:extLst>
              <a:ext uri="{FF2B5EF4-FFF2-40B4-BE49-F238E27FC236}">
                <a16:creationId xmlns:a16="http://schemas.microsoft.com/office/drawing/2014/main" id="{3987DA89-5422-6697-0CD0-0D02DC8F0FE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F7FF748-F539-BAFF-8DD4-92477BFEAF41}"/>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20120621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5BFF86-2768-2146-DFE5-58E7074B2ECF}"/>
              </a:ext>
            </a:extLst>
          </p:cNvPr>
          <p:cNvSpPr>
            <a:spLocks noGrp="1"/>
          </p:cNvSpPr>
          <p:nvPr>
            <p:ph type="dt" sz="half" idx="10"/>
          </p:nvPr>
        </p:nvSpPr>
        <p:spPr/>
        <p:txBody>
          <a:bodyPr/>
          <a:lstStyle/>
          <a:p>
            <a:fld id="{FCED879F-9770-4483-86A2-6E7783E321FF}" type="datetimeFigureOut">
              <a:rPr lang="en-GB" smtClean="0"/>
              <a:t>13/06/2023</a:t>
            </a:fld>
            <a:endParaRPr lang="en-GB"/>
          </a:p>
        </p:txBody>
      </p:sp>
      <p:sp>
        <p:nvSpPr>
          <p:cNvPr id="3" name="Footer Placeholder 2">
            <a:extLst>
              <a:ext uri="{FF2B5EF4-FFF2-40B4-BE49-F238E27FC236}">
                <a16:creationId xmlns:a16="http://schemas.microsoft.com/office/drawing/2014/main" id="{0A627C53-9477-F665-F0B7-A94F1271975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F502960-87D1-1281-4B37-61757A8AC1D3}"/>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37572534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87AB1-0DEE-3E24-EE07-F3E0F12D486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BDA66116-C581-F988-3CCE-F608175064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0507F280-F606-7AC4-4841-A67224F16B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DC29E05-88A2-2BD1-017E-CB13278D081A}"/>
              </a:ext>
            </a:extLst>
          </p:cNvPr>
          <p:cNvSpPr>
            <a:spLocks noGrp="1"/>
          </p:cNvSpPr>
          <p:nvPr>
            <p:ph type="dt" sz="half" idx="10"/>
          </p:nvPr>
        </p:nvSpPr>
        <p:spPr/>
        <p:txBody>
          <a:bodyPr/>
          <a:lstStyle/>
          <a:p>
            <a:fld id="{FCED879F-9770-4483-86A2-6E7783E321FF}" type="datetimeFigureOut">
              <a:rPr lang="en-GB" smtClean="0"/>
              <a:t>13/06/2023</a:t>
            </a:fld>
            <a:endParaRPr lang="en-GB"/>
          </a:p>
        </p:txBody>
      </p:sp>
      <p:sp>
        <p:nvSpPr>
          <p:cNvPr id="6" name="Footer Placeholder 5">
            <a:extLst>
              <a:ext uri="{FF2B5EF4-FFF2-40B4-BE49-F238E27FC236}">
                <a16:creationId xmlns:a16="http://schemas.microsoft.com/office/drawing/2014/main" id="{CB947218-26E6-565F-AA7D-6573E20D35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D60338-BD5B-8941-38AF-E4FF311BDB31}"/>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4213665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61DB8-3A13-BBE7-106B-14B600510BB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6695D982-819E-3E77-0F03-82A7F844A0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6E38229-B759-5F66-9C6A-006EF11077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64DD56C-3640-9414-14B1-638817BC2760}"/>
              </a:ext>
            </a:extLst>
          </p:cNvPr>
          <p:cNvSpPr>
            <a:spLocks noGrp="1"/>
          </p:cNvSpPr>
          <p:nvPr>
            <p:ph type="dt" sz="half" idx="10"/>
          </p:nvPr>
        </p:nvSpPr>
        <p:spPr/>
        <p:txBody>
          <a:bodyPr/>
          <a:lstStyle/>
          <a:p>
            <a:fld id="{FCED879F-9770-4483-86A2-6E7783E321FF}" type="datetimeFigureOut">
              <a:rPr lang="en-GB" smtClean="0"/>
              <a:t>13/06/2023</a:t>
            </a:fld>
            <a:endParaRPr lang="en-GB"/>
          </a:p>
        </p:txBody>
      </p:sp>
      <p:sp>
        <p:nvSpPr>
          <p:cNvPr id="6" name="Footer Placeholder 5">
            <a:extLst>
              <a:ext uri="{FF2B5EF4-FFF2-40B4-BE49-F238E27FC236}">
                <a16:creationId xmlns:a16="http://schemas.microsoft.com/office/drawing/2014/main" id="{4E2D95B1-8800-175F-1BBD-016FEAED1F8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19FD7F-BDFA-B48D-C1A3-62DCC82986A5}"/>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12327759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F5B06-4D51-38F3-97AE-E758731B1556}"/>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1BE909A9-5646-2AF1-F601-B6E7092891C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6E7EA40-7FC2-9106-6151-3F718800EF8D}"/>
              </a:ext>
            </a:extLst>
          </p:cNvPr>
          <p:cNvSpPr>
            <a:spLocks noGrp="1"/>
          </p:cNvSpPr>
          <p:nvPr>
            <p:ph type="dt" sz="half" idx="10"/>
          </p:nvPr>
        </p:nvSpPr>
        <p:spPr/>
        <p:txBody>
          <a:bodyPr/>
          <a:lstStyle/>
          <a:p>
            <a:fld id="{FCED879F-9770-4483-86A2-6E7783E321FF}" type="datetimeFigureOut">
              <a:rPr lang="en-GB" smtClean="0"/>
              <a:t>13/06/2023</a:t>
            </a:fld>
            <a:endParaRPr lang="en-GB"/>
          </a:p>
        </p:txBody>
      </p:sp>
      <p:sp>
        <p:nvSpPr>
          <p:cNvPr id="5" name="Footer Placeholder 4">
            <a:extLst>
              <a:ext uri="{FF2B5EF4-FFF2-40B4-BE49-F238E27FC236}">
                <a16:creationId xmlns:a16="http://schemas.microsoft.com/office/drawing/2014/main" id="{771D8DFC-4027-F3A5-16BE-1AC0642051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E69EDA-CFBF-CE52-5E0B-851E58017AF8}"/>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10841128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BDF61D-3775-F764-B054-D8DD82319EFA}"/>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AA00A9A3-35FD-E48E-1D49-2C21E38EED8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1BD9DA8-B203-2735-3A49-5161CFC3FCF0}"/>
              </a:ext>
            </a:extLst>
          </p:cNvPr>
          <p:cNvSpPr>
            <a:spLocks noGrp="1"/>
          </p:cNvSpPr>
          <p:nvPr>
            <p:ph type="dt" sz="half" idx="10"/>
          </p:nvPr>
        </p:nvSpPr>
        <p:spPr/>
        <p:txBody>
          <a:bodyPr/>
          <a:lstStyle/>
          <a:p>
            <a:fld id="{FCED879F-9770-4483-86A2-6E7783E321FF}" type="datetimeFigureOut">
              <a:rPr lang="en-GB" smtClean="0"/>
              <a:t>13/06/2023</a:t>
            </a:fld>
            <a:endParaRPr lang="en-GB"/>
          </a:p>
        </p:txBody>
      </p:sp>
      <p:sp>
        <p:nvSpPr>
          <p:cNvPr id="5" name="Footer Placeholder 4">
            <a:extLst>
              <a:ext uri="{FF2B5EF4-FFF2-40B4-BE49-F238E27FC236}">
                <a16:creationId xmlns:a16="http://schemas.microsoft.com/office/drawing/2014/main" id="{4F69ED1B-21A2-4036-14A3-10591AAEE8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58F8F4-E917-E740-6C05-E52CCF4CE2E9}"/>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3915505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6/13/2023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82F355-B79C-F5D2-F5CC-7C15428E41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B20BF5AB-F408-3BEB-78DC-8FEB37A6D6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D89E1D4-9FED-9CAA-E4A8-067F5CA12C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ED879F-9770-4483-86A2-6E7783E321FF}" type="datetimeFigureOut">
              <a:rPr lang="en-GB" smtClean="0"/>
              <a:t>13/06/2023</a:t>
            </a:fld>
            <a:endParaRPr lang="en-GB"/>
          </a:p>
        </p:txBody>
      </p:sp>
      <p:sp>
        <p:nvSpPr>
          <p:cNvPr id="5" name="Footer Placeholder 4">
            <a:extLst>
              <a:ext uri="{FF2B5EF4-FFF2-40B4-BE49-F238E27FC236}">
                <a16:creationId xmlns:a16="http://schemas.microsoft.com/office/drawing/2014/main" id="{13174F12-0409-4102-4E52-B768C799A8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49AF107-D4F0-25EC-A164-693114C95C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591C6-EFF7-42BB-A3AC-AEBDC097D7EA}" type="slidenum">
              <a:rPr lang="en-GB" smtClean="0"/>
              <a:t>‹#›</a:t>
            </a:fld>
            <a:endParaRPr lang="en-GB"/>
          </a:p>
        </p:txBody>
      </p:sp>
    </p:spTree>
    <p:extLst>
      <p:ext uri="{BB962C8B-B14F-4D97-AF65-F5344CB8AC3E}">
        <p14:creationId xmlns:p14="http://schemas.microsoft.com/office/powerpoint/2010/main" val="2815243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ocr.org.uk/images/242913-specification-accredited-a-level-gce-religious-studies-h573.pdf" TargetMode="External"/><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BFBF"/>
        </a:solidFill>
        <a:effectLst/>
      </p:bgPr>
    </p:bg>
    <p:spTree>
      <p:nvGrpSpPr>
        <p:cNvPr id="1" name=""/>
        <p:cNvGrpSpPr/>
        <p:nvPr/>
      </p:nvGrpSpPr>
      <p:grpSpPr>
        <a:xfrm>
          <a:off x="0" y="0"/>
          <a:ext cx="0" cy="0"/>
          <a:chOff x="0" y="0"/>
          <a:chExt cx="0" cy="0"/>
        </a:xfrm>
      </p:grpSpPr>
      <p:sp>
        <p:nvSpPr>
          <p:cNvPr id="18" name="Rectangle: Rounded Corners 17">
            <a:extLst>
              <a:ext uri="{FF2B5EF4-FFF2-40B4-BE49-F238E27FC236}">
                <a16:creationId xmlns:a16="http://schemas.microsoft.com/office/drawing/2014/main" id="{0E6C1996-E6FC-C884-0B84-9DD18D0D9812}"/>
              </a:ext>
            </a:extLst>
          </p:cNvPr>
          <p:cNvSpPr/>
          <p:nvPr/>
        </p:nvSpPr>
        <p:spPr>
          <a:xfrm>
            <a:off x="351073" y="1770522"/>
            <a:ext cx="2558642" cy="4087962"/>
          </a:xfrm>
          <a:custGeom>
            <a:avLst/>
            <a:gdLst>
              <a:gd name="connsiteX0" fmla="*/ 0 w 2558642"/>
              <a:gd name="connsiteY0" fmla="*/ 426449 h 4087962"/>
              <a:gd name="connsiteX1" fmla="*/ 426449 w 2558642"/>
              <a:gd name="connsiteY1" fmla="*/ 0 h 4087962"/>
              <a:gd name="connsiteX2" fmla="*/ 960915 w 2558642"/>
              <a:gd name="connsiteY2" fmla="*/ 0 h 4087962"/>
              <a:gd name="connsiteX3" fmla="*/ 1478324 w 2558642"/>
              <a:gd name="connsiteY3" fmla="*/ 0 h 4087962"/>
              <a:gd name="connsiteX4" fmla="*/ 2132193 w 2558642"/>
              <a:gd name="connsiteY4" fmla="*/ 0 h 4087962"/>
              <a:gd name="connsiteX5" fmla="*/ 2558642 w 2558642"/>
              <a:gd name="connsiteY5" fmla="*/ 426449 h 4087962"/>
              <a:gd name="connsiteX6" fmla="*/ 2558642 w 2558642"/>
              <a:gd name="connsiteY6" fmla="*/ 1008761 h 4087962"/>
              <a:gd name="connsiteX7" fmla="*/ 2558642 w 2558642"/>
              <a:gd name="connsiteY7" fmla="*/ 1655773 h 4087962"/>
              <a:gd name="connsiteX8" fmla="*/ 2558642 w 2558642"/>
              <a:gd name="connsiteY8" fmla="*/ 2302786 h 4087962"/>
              <a:gd name="connsiteX9" fmla="*/ 2558642 w 2558642"/>
              <a:gd name="connsiteY9" fmla="*/ 2917448 h 4087962"/>
              <a:gd name="connsiteX10" fmla="*/ 2558642 w 2558642"/>
              <a:gd name="connsiteY10" fmla="*/ 3661513 h 4087962"/>
              <a:gd name="connsiteX11" fmla="*/ 2132193 w 2558642"/>
              <a:gd name="connsiteY11" fmla="*/ 4087962 h 4087962"/>
              <a:gd name="connsiteX12" fmla="*/ 1546554 w 2558642"/>
              <a:gd name="connsiteY12" fmla="*/ 4087962 h 4087962"/>
              <a:gd name="connsiteX13" fmla="*/ 977973 w 2558642"/>
              <a:gd name="connsiteY13" fmla="*/ 4087962 h 4087962"/>
              <a:gd name="connsiteX14" fmla="*/ 426449 w 2558642"/>
              <a:gd name="connsiteY14" fmla="*/ 4087962 h 4087962"/>
              <a:gd name="connsiteX15" fmla="*/ 0 w 2558642"/>
              <a:gd name="connsiteY15" fmla="*/ 3661513 h 4087962"/>
              <a:gd name="connsiteX16" fmla="*/ 0 w 2558642"/>
              <a:gd name="connsiteY16" fmla="*/ 2982150 h 4087962"/>
              <a:gd name="connsiteX17" fmla="*/ 0 w 2558642"/>
              <a:gd name="connsiteY17" fmla="*/ 2432189 h 4087962"/>
              <a:gd name="connsiteX18" fmla="*/ 0 w 2558642"/>
              <a:gd name="connsiteY18" fmla="*/ 1752825 h 4087962"/>
              <a:gd name="connsiteX19" fmla="*/ 0 w 2558642"/>
              <a:gd name="connsiteY19" fmla="*/ 1073462 h 4087962"/>
              <a:gd name="connsiteX20" fmla="*/ 0 w 2558642"/>
              <a:gd name="connsiteY20" fmla="*/ 426449 h 4087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558642" h="4087962" fill="none" extrusionOk="0">
                <a:moveTo>
                  <a:pt x="0" y="426449"/>
                </a:moveTo>
                <a:cubicBezTo>
                  <a:pt x="-48495" y="213662"/>
                  <a:pt x="173430" y="18562"/>
                  <a:pt x="426449" y="0"/>
                </a:cubicBezTo>
                <a:cubicBezTo>
                  <a:pt x="615162" y="16183"/>
                  <a:pt x="785505" y="19351"/>
                  <a:pt x="960915" y="0"/>
                </a:cubicBezTo>
                <a:cubicBezTo>
                  <a:pt x="1136325" y="-19351"/>
                  <a:pt x="1270736" y="14178"/>
                  <a:pt x="1478324" y="0"/>
                </a:cubicBezTo>
                <a:cubicBezTo>
                  <a:pt x="1685912" y="-14178"/>
                  <a:pt x="1984940" y="24488"/>
                  <a:pt x="2132193" y="0"/>
                </a:cubicBezTo>
                <a:cubicBezTo>
                  <a:pt x="2355081" y="12861"/>
                  <a:pt x="2530691" y="190175"/>
                  <a:pt x="2558642" y="426449"/>
                </a:cubicBezTo>
                <a:cubicBezTo>
                  <a:pt x="2562488" y="698533"/>
                  <a:pt x="2534297" y="892153"/>
                  <a:pt x="2558642" y="1008761"/>
                </a:cubicBezTo>
                <a:cubicBezTo>
                  <a:pt x="2582987" y="1125369"/>
                  <a:pt x="2556609" y="1353845"/>
                  <a:pt x="2558642" y="1655773"/>
                </a:cubicBezTo>
                <a:cubicBezTo>
                  <a:pt x="2560675" y="1957701"/>
                  <a:pt x="2556959" y="2162282"/>
                  <a:pt x="2558642" y="2302786"/>
                </a:cubicBezTo>
                <a:cubicBezTo>
                  <a:pt x="2560325" y="2443290"/>
                  <a:pt x="2545178" y="2768487"/>
                  <a:pt x="2558642" y="2917448"/>
                </a:cubicBezTo>
                <a:cubicBezTo>
                  <a:pt x="2572106" y="3066409"/>
                  <a:pt x="2525821" y="3368054"/>
                  <a:pt x="2558642" y="3661513"/>
                </a:cubicBezTo>
                <a:cubicBezTo>
                  <a:pt x="2569600" y="3888878"/>
                  <a:pt x="2381986" y="4130090"/>
                  <a:pt x="2132193" y="4087962"/>
                </a:cubicBezTo>
                <a:cubicBezTo>
                  <a:pt x="1842835" y="4112104"/>
                  <a:pt x="1835763" y="4083957"/>
                  <a:pt x="1546554" y="4087962"/>
                </a:cubicBezTo>
                <a:cubicBezTo>
                  <a:pt x="1257345" y="4091967"/>
                  <a:pt x="1235198" y="4068242"/>
                  <a:pt x="977973" y="4087962"/>
                </a:cubicBezTo>
                <a:cubicBezTo>
                  <a:pt x="720748" y="4107682"/>
                  <a:pt x="585033" y="4078487"/>
                  <a:pt x="426449" y="4087962"/>
                </a:cubicBezTo>
                <a:cubicBezTo>
                  <a:pt x="163473" y="4103675"/>
                  <a:pt x="20396" y="3889460"/>
                  <a:pt x="0" y="3661513"/>
                </a:cubicBezTo>
                <a:cubicBezTo>
                  <a:pt x="-25587" y="3471093"/>
                  <a:pt x="28362" y="3191023"/>
                  <a:pt x="0" y="2982150"/>
                </a:cubicBezTo>
                <a:cubicBezTo>
                  <a:pt x="-28362" y="2773277"/>
                  <a:pt x="13170" y="2689172"/>
                  <a:pt x="0" y="2432189"/>
                </a:cubicBezTo>
                <a:cubicBezTo>
                  <a:pt x="-13170" y="2175206"/>
                  <a:pt x="22591" y="1973585"/>
                  <a:pt x="0" y="1752825"/>
                </a:cubicBezTo>
                <a:cubicBezTo>
                  <a:pt x="-22591" y="1532065"/>
                  <a:pt x="-30296" y="1222069"/>
                  <a:pt x="0" y="1073462"/>
                </a:cubicBezTo>
                <a:cubicBezTo>
                  <a:pt x="30296" y="924855"/>
                  <a:pt x="18313" y="687837"/>
                  <a:pt x="0" y="426449"/>
                </a:cubicBezTo>
                <a:close/>
              </a:path>
              <a:path w="2558642" h="4087962" stroke="0" extrusionOk="0">
                <a:moveTo>
                  <a:pt x="0" y="426449"/>
                </a:moveTo>
                <a:cubicBezTo>
                  <a:pt x="-17933" y="143471"/>
                  <a:pt x="192739" y="-36805"/>
                  <a:pt x="426449" y="0"/>
                </a:cubicBezTo>
                <a:cubicBezTo>
                  <a:pt x="662727" y="7497"/>
                  <a:pt x="775469" y="-11770"/>
                  <a:pt x="1029145" y="0"/>
                </a:cubicBezTo>
                <a:cubicBezTo>
                  <a:pt x="1282821" y="11770"/>
                  <a:pt x="1294132" y="1552"/>
                  <a:pt x="1546554" y="0"/>
                </a:cubicBezTo>
                <a:cubicBezTo>
                  <a:pt x="1798976" y="-1552"/>
                  <a:pt x="1966887" y="-11237"/>
                  <a:pt x="2132193" y="0"/>
                </a:cubicBezTo>
                <a:cubicBezTo>
                  <a:pt x="2361611" y="43997"/>
                  <a:pt x="2583606" y="240382"/>
                  <a:pt x="2558642" y="426449"/>
                </a:cubicBezTo>
                <a:cubicBezTo>
                  <a:pt x="2572864" y="774013"/>
                  <a:pt x="2586080" y="802425"/>
                  <a:pt x="2558642" y="1138163"/>
                </a:cubicBezTo>
                <a:cubicBezTo>
                  <a:pt x="2531204" y="1473901"/>
                  <a:pt x="2549336" y="1501974"/>
                  <a:pt x="2558642" y="1785176"/>
                </a:cubicBezTo>
                <a:cubicBezTo>
                  <a:pt x="2567948" y="2068378"/>
                  <a:pt x="2583270" y="2172921"/>
                  <a:pt x="2558642" y="2432189"/>
                </a:cubicBezTo>
                <a:cubicBezTo>
                  <a:pt x="2534014" y="2691457"/>
                  <a:pt x="2564934" y="2785304"/>
                  <a:pt x="2558642" y="3046851"/>
                </a:cubicBezTo>
                <a:cubicBezTo>
                  <a:pt x="2552350" y="3308398"/>
                  <a:pt x="2536516" y="3473850"/>
                  <a:pt x="2558642" y="3661513"/>
                </a:cubicBezTo>
                <a:cubicBezTo>
                  <a:pt x="2537906" y="3913280"/>
                  <a:pt x="2321989" y="4099875"/>
                  <a:pt x="2132193" y="4087962"/>
                </a:cubicBezTo>
                <a:cubicBezTo>
                  <a:pt x="1849792" y="4105692"/>
                  <a:pt x="1664320" y="4090596"/>
                  <a:pt x="1546554" y="4087962"/>
                </a:cubicBezTo>
                <a:cubicBezTo>
                  <a:pt x="1428788" y="4085328"/>
                  <a:pt x="1246123" y="4096379"/>
                  <a:pt x="1029145" y="4087962"/>
                </a:cubicBezTo>
                <a:cubicBezTo>
                  <a:pt x="812167" y="4079545"/>
                  <a:pt x="629443" y="4077458"/>
                  <a:pt x="426449" y="4087962"/>
                </a:cubicBezTo>
                <a:cubicBezTo>
                  <a:pt x="169122" y="4036106"/>
                  <a:pt x="8510" y="3871758"/>
                  <a:pt x="0" y="3661513"/>
                </a:cubicBezTo>
                <a:cubicBezTo>
                  <a:pt x="13092" y="3427666"/>
                  <a:pt x="-12909" y="3250218"/>
                  <a:pt x="0" y="3079201"/>
                </a:cubicBezTo>
                <a:cubicBezTo>
                  <a:pt x="12909" y="2908184"/>
                  <a:pt x="-24129" y="2736393"/>
                  <a:pt x="0" y="2496890"/>
                </a:cubicBezTo>
                <a:cubicBezTo>
                  <a:pt x="24129" y="2257387"/>
                  <a:pt x="2751" y="2058248"/>
                  <a:pt x="0" y="1785176"/>
                </a:cubicBezTo>
                <a:cubicBezTo>
                  <a:pt x="-2751" y="1512104"/>
                  <a:pt x="-11010" y="1327777"/>
                  <a:pt x="0" y="1073462"/>
                </a:cubicBezTo>
                <a:cubicBezTo>
                  <a:pt x="11010" y="819147"/>
                  <a:pt x="26079" y="741933"/>
                  <a:pt x="0" y="426449"/>
                </a:cubicBezTo>
                <a:close/>
              </a:path>
            </a:pathLst>
          </a:custGeom>
          <a:solidFill>
            <a:schemeClr val="bg1"/>
          </a:solidFill>
          <a:ln w="28575">
            <a:solidFill>
              <a:srgbClr val="A81F27"/>
            </a:solidFill>
            <a:prstDash val="dashDot"/>
            <a:extLst>
              <a:ext uri="{C807C97D-BFC1-408E-A445-0C87EB9F89A2}">
                <ask:lineSketchStyleProps xmlns:ask="http://schemas.microsoft.com/office/drawing/2018/sketchyshapes" sd="2344115641">
                  <a:prstGeom prst="round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900" dirty="0">
                <a:solidFill>
                  <a:srgbClr val="A81F27"/>
                </a:solidFill>
              </a:rPr>
              <a:t>Make flash cards, timelines, storyboards</a:t>
            </a:r>
          </a:p>
          <a:p>
            <a:pPr algn="ctr"/>
            <a:r>
              <a:rPr lang="en-GB" sz="900" dirty="0">
                <a:solidFill>
                  <a:srgbClr val="A81F27"/>
                </a:solidFill>
              </a:rPr>
              <a:t> or profiles on different Philosophers</a:t>
            </a:r>
            <a:endParaRPr lang="en-GB" sz="900">
              <a:solidFill>
                <a:srgbClr val="A81F27"/>
              </a:solidFill>
              <a:ea typeface="Calibri"/>
              <a:cs typeface="Calibri"/>
            </a:endParaRPr>
          </a:p>
        </p:txBody>
      </p:sp>
      <p:sp>
        <p:nvSpPr>
          <p:cNvPr id="31" name="Rectangle: Rounded Corners 30">
            <a:extLst>
              <a:ext uri="{FF2B5EF4-FFF2-40B4-BE49-F238E27FC236}">
                <a16:creationId xmlns:a16="http://schemas.microsoft.com/office/drawing/2014/main" id="{DD5F0A35-5C4D-FDA8-102E-F2E78EB47B86}"/>
              </a:ext>
            </a:extLst>
          </p:cNvPr>
          <p:cNvSpPr/>
          <p:nvPr/>
        </p:nvSpPr>
        <p:spPr>
          <a:xfrm>
            <a:off x="8015316" y="5123963"/>
            <a:ext cx="3832619" cy="1660722"/>
          </a:xfrm>
          <a:prstGeom prst="roundRect">
            <a:avLst/>
          </a:prstGeom>
          <a:solidFill>
            <a:srgbClr val="537F8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pic>
        <p:nvPicPr>
          <p:cNvPr id="5" name="Picture 4" descr="Icon&#10;&#10;Description automatically generated">
            <a:extLst>
              <a:ext uri="{FF2B5EF4-FFF2-40B4-BE49-F238E27FC236}">
                <a16:creationId xmlns:a16="http://schemas.microsoft.com/office/drawing/2014/main" id="{2B8241A9-99A1-6118-3A29-EA34A74DAB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2225" y="173267"/>
            <a:ext cx="1895475" cy="508844"/>
          </a:xfrm>
          <a:prstGeom prst="rect">
            <a:avLst/>
          </a:prstGeom>
        </p:spPr>
      </p:pic>
      <p:sp>
        <p:nvSpPr>
          <p:cNvPr id="7" name="Rectangle: Rounded Corners 6">
            <a:extLst>
              <a:ext uri="{FF2B5EF4-FFF2-40B4-BE49-F238E27FC236}">
                <a16:creationId xmlns:a16="http://schemas.microsoft.com/office/drawing/2014/main" id="{19D8B3CA-B7C8-F6D1-CB56-CB45DFA8EA18}"/>
              </a:ext>
            </a:extLst>
          </p:cNvPr>
          <p:cNvSpPr/>
          <p:nvPr/>
        </p:nvSpPr>
        <p:spPr>
          <a:xfrm>
            <a:off x="352338" y="339968"/>
            <a:ext cx="3103926" cy="707577"/>
          </a:xfrm>
          <a:prstGeom prst="roundRect">
            <a:avLst/>
          </a:prstGeom>
          <a:solidFill>
            <a:schemeClr val="bg1"/>
          </a:solid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28D1857C-8C01-A061-7A2B-7EF52EF024B6}"/>
              </a:ext>
            </a:extLst>
          </p:cNvPr>
          <p:cNvSpPr txBox="1"/>
          <p:nvPr/>
        </p:nvSpPr>
        <p:spPr>
          <a:xfrm>
            <a:off x="419450" y="296222"/>
            <a:ext cx="2793534" cy="461665"/>
          </a:xfrm>
          <a:prstGeom prst="rect">
            <a:avLst/>
          </a:prstGeom>
          <a:noFill/>
        </p:spPr>
        <p:txBody>
          <a:bodyPr wrap="square" lIns="91440" tIns="45720" rIns="91440" bIns="45720" rtlCol="0" anchor="t">
            <a:spAutoFit/>
          </a:bodyPr>
          <a:lstStyle/>
          <a:p>
            <a:r>
              <a:rPr lang="en-GB" sz="1200" dirty="0">
                <a:solidFill>
                  <a:srgbClr val="A81F27"/>
                </a:solidFill>
                <a:latin typeface="Gotham Bold" pitchFamily="50" charset="0"/>
                <a:cs typeface="Gotham Bold" pitchFamily="50" charset="0"/>
              </a:rPr>
              <a:t>Ongoing Independent Learning: </a:t>
            </a:r>
          </a:p>
          <a:p>
            <a:r>
              <a:rPr lang="en-GB" sz="1200" dirty="0">
                <a:solidFill>
                  <a:srgbClr val="A81F27"/>
                </a:solidFill>
                <a:latin typeface="Gotham Bold"/>
                <a:cs typeface="Gotham Bold" pitchFamily="50" charset="0"/>
              </a:rPr>
              <a:t>A Level Religious Studies</a:t>
            </a:r>
          </a:p>
        </p:txBody>
      </p:sp>
      <p:sp>
        <p:nvSpPr>
          <p:cNvPr id="10" name="Rectangle: Rounded Corners 9">
            <a:extLst>
              <a:ext uri="{FF2B5EF4-FFF2-40B4-BE49-F238E27FC236}">
                <a16:creationId xmlns:a16="http://schemas.microsoft.com/office/drawing/2014/main" id="{FF5E80F1-DEE4-1710-F596-B029B9E0DFAB}"/>
              </a:ext>
            </a:extLst>
          </p:cNvPr>
          <p:cNvSpPr/>
          <p:nvPr/>
        </p:nvSpPr>
        <p:spPr>
          <a:xfrm>
            <a:off x="352338" y="953360"/>
            <a:ext cx="2558642" cy="707577"/>
          </a:xfrm>
          <a:prstGeom prst="roundRect">
            <a:avLst/>
          </a:prstGeom>
          <a:solidFill>
            <a:srgbClr val="A31C71"/>
          </a:solidFill>
          <a:ln w="28575">
            <a:solidFill>
              <a:srgbClr val="A31C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A31C71"/>
              </a:solidFill>
            </a:endParaRPr>
          </a:p>
        </p:txBody>
      </p:sp>
      <p:sp>
        <p:nvSpPr>
          <p:cNvPr id="11" name="Rectangle: Rounded Corners 10">
            <a:extLst>
              <a:ext uri="{FF2B5EF4-FFF2-40B4-BE49-F238E27FC236}">
                <a16:creationId xmlns:a16="http://schemas.microsoft.com/office/drawing/2014/main" id="{08CE2960-9EE4-7618-4409-F2675DBBB5FF}"/>
              </a:ext>
            </a:extLst>
          </p:cNvPr>
          <p:cNvSpPr/>
          <p:nvPr/>
        </p:nvSpPr>
        <p:spPr>
          <a:xfrm>
            <a:off x="3147270" y="953360"/>
            <a:ext cx="2558642" cy="707577"/>
          </a:xfrm>
          <a:prstGeom prst="roundRect">
            <a:avLst/>
          </a:prstGeom>
          <a:solidFill>
            <a:srgbClr val="D70073"/>
          </a:solidFill>
          <a:ln w="28575">
            <a:solidFill>
              <a:srgbClr val="D700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283748BE-237B-1521-C91A-15961A06F1FF}"/>
              </a:ext>
            </a:extLst>
          </p:cNvPr>
          <p:cNvSpPr/>
          <p:nvPr/>
        </p:nvSpPr>
        <p:spPr>
          <a:xfrm>
            <a:off x="5942202" y="953360"/>
            <a:ext cx="2558642" cy="707577"/>
          </a:xfrm>
          <a:prstGeom prst="roundRect">
            <a:avLst/>
          </a:prstGeom>
          <a:solidFill>
            <a:srgbClr val="EC6608"/>
          </a:solidFill>
          <a:ln w="28575">
            <a:solidFill>
              <a:srgbClr val="EC66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Rounded Corners 12">
            <a:extLst>
              <a:ext uri="{FF2B5EF4-FFF2-40B4-BE49-F238E27FC236}">
                <a16:creationId xmlns:a16="http://schemas.microsoft.com/office/drawing/2014/main" id="{E5E93C10-93C0-DEC6-738A-ECEBBD017D22}"/>
              </a:ext>
            </a:extLst>
          </p:cNvPr>
          <p:cNvSpPr/>
          <p:nvPr/>
        </p:nvSpPr>
        <p:spPr>
          <a:xfrm>
            <a:off x="8737134" y="953360"/>
            <a:ext cx="2558642" cy="707577"/>
          </a:xfrm>
          <a:prstGeom prst="roundRect">
            <a:avLst/>
          </a:prstGeom>
          <a:solidFill>
            <a:srgbClr val="C7CB00"/>
          </a:solidFill>
          <a:ln w="28575">
            <a:solidFill>
              <a:srgbClr val="C7CB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C48DF6E9-EFB8-D320-6C04-BE258718C255}"/>
              </a:ext>
            </a:extLst>
          </p:cNvPr>
          <p:cNvSpPr txBox="1"/>
          <p:nvPr/>
        </p:nvSpPr>
        <p:spPr>
          <a:xfrm>
            <a:off x="419450" y="1076315"/>
            <a:ext cx="1568741" cy="461665"/>
          </a:xfrm>
          <a:prstGeom prst="rect">
            <a:avLst/>
          </a:prstGeom>
          <a:noFill/>
        </p:spPr>
        <p:txBody>
          <a:bodyPr wrap="square" rtlCol="0">
            <a:spAutoFit/>
          </a:bodyPr>
          <a:lstStyle/>
          <a:p>
            <a:r>
              <a:rPr lang="en-GB" sz="1200" dirty="0">
                <a:solidFill>
                  <a:schemeClr val="bg1"/>
                </a:solidFill>
                <a:latin typeface="Gotham Bold" pitchFamily="50" charset="0"/>
                <a:cs typeface="Gotham Bold" pitchFamily="50" charset="0"/>
              </a:rPr>
              <a:t>Stage 1:</a:t>
            </a:r>
          </a:p>
          <a:p>
            <a:r>
              <a:rPr lang="en-GB" sz="1200" dirty="0">
                <a:solidFill>
                  <a:schemeClr val="bg1"/>
                </a:solidFill>
                <a:latin typeface="Gotham Bold" pitchFamily="50" charset="0"/>
                <a:cs typeface="Gotham Bold" pitchFamily="50" charset="0"/>
              </a:rPr>
              <a:t>Consolidate</a:t>
            </a:r>
            <a:endParaRPr lang="en-GB" dirty="0">
              <a:solidFill>
                <a:schemeClr val="bg1"/>
              </a:solidFill>
              <a:latin typeface="Gotham Bold" pitchFamily="50" charset="0"/>
              <a:cs typeface="Gotham Bold" pitchFamily="50" charset="0"/>
            </a:endParaRPr>
          </a:p>
        </p:txBody>
      </p:sp>
      <p:sp>
        <p:nvSpPr>
          <p:cNvPr id="15" name="TextBox 14">
            <a:extLst>
              <a:ext uri="{FF2B5EF4-FFF2-40B4-BE49-F238E27FC236}">
                <a16:creationId xmlns:a16="http://schemas.microsoft.com/office/drawing/2014/main" id="{7957141D-3D1E-4ED3-522E-9C78D7A84244}"/>
              </a:ext>
            </a:extLst>
          </p:cNvPr>
          <p:cNvSpPr txBox="1"/>
          <p:nvPr/>
        </p:nvSpPr>
        <p:spPr>
          <a:xfrm>
            <a:off x="3212984" y="1080509"/>
            <a:ext cx="1568741" cy="461665"/>
          </a:xfrm>
          <a:prstGeom prst="rect">
            <a:avLst/>
          </a:prstGeom>
          <a:noFill/>
        </p:spPr>
        <p:txBody>
          <a:bodyPr wrap="square" rtlCol="0">
            <a:spAutoFit/>
          </a:bodyPr>
          <a:lstStyle/>
          <a:p>
            <a:r>
              <a:rPr lang="en-GB" sz="1200" dirty="0">
                <a:solidFill>
                  <a:schemeClr val="bg1"/>
                </a:solidFill>
                <a:latin typeface="Gotham Bold" pitchFamily="50" charset="0"/>
                <a:cs typeface="Gotham Bold" pitchFamily="50" charset="0"/>
              </a:rPr>
              <a:t>Stage 2:</a:t>
            </a:r>
          </a:p>
          <a:p>
            <a:r>
              <a:rPr lang="en-GB" sz="1200" dirty="0">
                <a:solidFill>
                  <a:schemeClr val="bg1"/>
                </a:solidFill>
                <a:latin typeface="Gotham Bold" pitchFamily="50" charset="0"/>
                <a:cs typeface="Gotham Bold" pitchFamily="50" charset="0"/>
              </a:rPr>
              <a:t>Learn</a:t>
            </a:r>
            <a:endParaRPr lang="en-GB" dirty="0">
              <a:solidFill>
                <a:schemeClr val="bg1"/>
              </a:solidFill>
              <a:latin typeface="Gotham Bold" pitchFamily="50" charset="0"/>
              <a:cs typeface="Gotham Bold" pitchFamily="50" charset="0"/>
            </a:endParaRPr>
          </a:p>
        </p:txBody>
      </p:sp>
      <p:sp>
        <p:nvSpPr>
          <p:cNvPr id="16" name="TextBox 15">
            <a:extLst>
              <a:ext uri="{FF2B5EF4-FFF2-40B4-BE49-F238E27FC236}">
                <a16:creationId xmlns:a16="http://schemas.microsoft.com/office/drawing/2014/main" id="{57412583-6FC0-71C5-135D-24439B59E339}"/>
              </a:ext>
            </a:extLst>
          </p:cNvPr>
          <p:cNvSpPr txBox="1"/>
          <p:nvPr/>
        </p:nvSpPr>
        <p:spPr>
          <a:xfrm>
            <a:off x="6033083" y="1076314"/>
            <a:ext cx="1568741" cy="461665"/>
          </a:xfrm>
          <a:prstGeom prst="rect">
            <a:avLst/>
          </a:prstGeom>
          <a:noFill/>
        </p:spPr>
        <p:txBody>
          <a:bodyPr wrap="square" rtlCol="0">
            <a:spAutoFit/>
          </a:bodyPr>
          <a:lstStyle/>
          <a:p>
            <a:r>
              <a:rPr lang="en-GB" sz="1200" dirty="0">
                <a:solidFill>
                  <a:schemeClr val="bg1"/>
                </a:solidFill>
                <a:latin typeface="Gotham Bold" pitchFamily="50" charset="0"/>
                <a:cs typeface="Gotham Bold" pitchFamily="50" charset="0"/>
              </a:rPr>
              <a:t>Stage 3:</a:t>
            </a:r>
          </a:p>
          <a:p>
            <a:r>
              <a:rPr lang="en-GB" sz="1200" dirty="0">
                <a:solidFill>
                  <a:schemeClr val="bg1"/>
                </a:solidFill>
                <a:latin typeface="Gotham Bold" pitchFamily="50" charset="0"/>
                <a:cs typeface="Gotham Bold" pitchFamily="50" charset="0"/>
              </a:rPr>
              <a:t>Assess</a:t>
            </a:r>
            <a:endParaRPr lang="en-GB" dirty="0">
              <a:solidFill>
                <a:schemeClr val="bg1"/>
              </a:solidFill>
              <a:latin typeface="Gotham Bold" pitchFamily="50" charset="0"/>
              <a:cs typeface="Gotham Bold" pitchFamily="50" charset="0"/>
            </a:endParaRPr>
          </a:p>
        </p:txBody>
      </p:sp>
      <p:sp>
        <p:nvSpPr>
          <p:cNvPr id="17" name="TextBox 16">
            <a:extLst>
              <a:ext uri="{FF2B5EF4-FFF2-40B4-BE49-F238E27FC236}">
                <a16:creationId xmlns:a16="http://schemas.microsoft.com/office/drawing/2014/main" id="{1F5AD6DD-209C-937F-6583-CE0403EEAF94}"/>
              </a:ext>
            </a:extLst>
          </p:cNvPr>
          <p:cNvSpPr txBox="1"/>
          <p:nvPr/>
        </p:nvSpPr>
        <p:spPr>
          <a:xfrm>
            <a:off x="8812635" y="1076314"/>
            <a:ext cx="1568741" cy="461665"/>
          </a:xfrm>
          <a:prstGeom prst="rect">
            <a:avLst/>
          </a:prstGeom>
          <a:noFill/>
        </p:spPr>
        <p:txBody>
          <a:bodyPr wrap="square" rtlCol="0">
            <a:spAutoFit/>
          </a:bodyPr>
          <a:lstStyle/>
          <a:p>
            <a:r>
              <a:rPr lang="en-GB" sz="1200" dirty="0">
                <a:solidFill>
                  <a:schemeClr val="bg1"/>
                </a:solidFill>
                <a:latin typeface="Gotham Bold" pitchFamily="50" charset="0"/>
                <a:cs typeface="Gotham Bold" pitchFamily="50" charset="0"/>
              </a:rPr>
              <a:t>Stage 4:</a:t>
            </a:r>
          </a:p>
          <a:p>
            <a:r>
              <a:rPr lang="en-GB" sz="1200" dirty="0">
                <a:solidFill>
                  <a:schemeClr val="bg1"/>
                </a:solidFill>
                <a:latin typeface="Gotham Bold" pitchFamily="50" charset="0"/>
                <a:cs typeface="Gotham Bold" pitchFamily="50" charset="0"/>
              </a:rPr>
              <a:t>Review</a:t>
            </a:r>
            <a:endParaRPr lang="en-GB" dirty="0">
              <a:solidFill>
                <a:schemeClr val="bg1"/>
              </a:solidFill>
              <a:latin typeface="Gotham Bold" pitchFamily="50" charset="0"/>
              <a:cs typeface="Gotham Bold" pitchFamily="50" charset="0"/>
            </a:endParaRPr>
          </a:p>
        </p:txBody>
      </p:sp>
      <p:sp>
        <p:nvSpPr>
          <p:cNvPr id="20" name="Rectangle: Rounded Corners 19">
            <a:extLst>
              <a:ext uri="{FF2B5EF4-FFF2-40B4-BE49-F238E27FC236}">
                <a16:creationId xmlns:a16="http://schemas.microsoft.com/office/drawing/2014/main" id="{96302C79-F059-DA95-F867-9689A52AD143}"/>
              </a:ext>
            </a:extLst>
          </p:cNvPr>
          <p:cNvSpPr/>
          <p:nvPr/>
        </p:nvSpPr>
        <p:spPr>
          <a:xfrm>
            <a:off x="5985497" y="1774489"/>
            <a:ext cx="2480711" cy="3657687"/>
          </a:xfrm>
          <a:prstGeom prst="roundRect">
            <a:avLst/>
          </a:prstGeom>
          <a:solidFill>
            <a:schemeClr val="bg1"/>
          </a:solidFill>
          <a:ln w="28575">
            <a:solidFill>
              <a:srgbClr val="A81F27"/>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Rounded Corners 21">
            <a:extLst>
              <a:ext uri="{FF2B5EF4-FFF2-40B4-BE49-F238E27FC236}">
                <a16:creationId xmlns:a16="http://schemas.microsoft.com/office/drawing/2014/main" id="{8B164B57-6E95-CBD6-7402-CEB6579287A9}"/>
              </a:ext>
            </a:extLst>
          </p:cNvPr>
          <p:cNvSpPr/>
          <p:nvPr/>
        </p:nvSpPr>
        <p:spPr>
          <a:xfrm>
            <a:off x="470484" y="1994082"/>
            <a:ext cx="2281106" cy="573433"/>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rgbClr val="A81F27"/>
                </a:solidFill>
              </a:rPr>
              <a:t>Highlight notes, underline key points, go back over reading and presentations on Teams to fill any gaps</a:t>
            </a:r>
          </a:p>
        </p:txBody>
      </p:sp>
      <p:sp>
        <p:nvSpPr>
          <p:cNvPr id="23" name="Rectangle: Rounded Corners 22">
            <a:extLst>
              <a:ext uri="{FF2B5EF4-FFF2-40B4-BE49-F238E27FC236}">
                <a16:creationId xmlns:a16="http://schemas.microsoft.com/office/drawing/2014/main" id="{33E2AEF6-E668-C12A-AE0E-2A8A4A5E51D7}"/>
              </a:ext>
            </a:extLst>
          </p:cNvPr>
          <p:cNvSpPr/>
          <p:nvPr/>
        </p:nvSpPr>
        <p:spPr>
          <a:xfrm>
            <a:off x="419450" y="2736068"/>
            <a:ext cx="2332140" cy="677045"/>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900" dirty="0">
                <a:solidFill>
                  <a:srgbClr val="A81F27"/>
                </a:solidFill>
              </a:rPr>
              <a:t>Use additional articles and extracts  in the relevant teams folder to add more examples/evidence to your notes and include a greater range of Philosophers views</a:t>
            </a:r>
            <a:endParaRPr lang="en-GB" sz="900" dirty="0">
              <a:solidFill>
                <a:srgbClr val="A81F27"/>
              </a:solidFill>
              <a:ea typeface="Calibri"/>
              <a:cs typeface="Calibri"/>
            </a:endParaRPr>
          </a:p>
        </p:txBody>
      </p:sp>
      <p:sp>
        <p:nvSpPr>
          <p:cNvPr id="24" name="Rectangle: Rounded Corners 23">
            <a:extLst>
              <a:ext uri="{FF2B5EF4-FFF2-40B4-BE49-F238E27FC236}">
                <a16:creationId xmlns:a16="http://schemas.microsoft.com/office/drawing/2014/main" id="{5A95286D-E065-24F8-94D3-A07FE9BF4160}"/>
              </a:ext>
            </a:extLst>
          </p:cNvPr>
          <p:cNvSpPr/>
          <p:nvPr/>
        </p:nvSpPr>
        <p:spPr>
          <a:xfrm>
            <a:off x="470484" y="3565672"/>
            <a:ext cx="2281106" cy="571901"/>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solidFill>
                <a:srgbClr val="A31C71"/>
              </a:solidFill>
            </a:endParaRPr>
          </a:p>
        </p:txBody>
      </p:sp>
      <p:sp>
        <p:nvSpPr>
          <p:cNvPr id="25" name="Rectangle: Rounded Corners 24">
            <a:extLst>
              <a:ext uri="{FF2B5EF4-FFF2-40B4-BE49-F238E27FC236}">
                <a16:creationId xmlns:a16="http://schemas.microsoft.com/office/drawing/2014/main" id="{A2667531-0ACD-7538-9EFA-FAB3DCF3AC35}"/>
              </a:ext>
            </a:extLst>
          </p:cNvPr>
          <p:cNvSpPr/>
          <p:nvPr/>
        </p:nvSpPr>
        <p:spPr>
          <a:xfrm>
            <a:off x="470484" y="4338608"/>
            <a:ext cx="2281106" cy="573433"/>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rgbClr val="A81F27"/>
                </a:solidFill>
              </a:rPr>
              <a:t>Condense notes into a revisable format </a:t>
            </a:r>
          </a:p>
        </p:txBody>
      </p:sp>
      <p:sp>
        <p:nvSpPr>
          <p:cNvPr id="26" name="Rectangle: Rounded Corners 25">
            <a:extLst>
              <a:ext uri="{FF2B5EF4-FFF2-40B4-BE49-F238E27FC236}">
                <a16:creationId xmlns:a16="http://schemas.microsoft.com/office/drawing/2014/main" id="{86F089BE-9378-A399-93B8-8A4C2E3C35D8}"/>
              </a:ext>
            </a:extLst>
          </p:cNvPr>
          <p:cNvSpPr/>
          <p:nvPr/>
        </p:nvSpPr>
        <p:spPr>
          <a:xfrm>
            <a:off x="482833" y="5122753"/>
            <a:ext cx="2281106" cy="573433"/>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900" dirty="0">
                <a:solidFill>
                  <a:srgbClr val="A81F27"/>
                </a:solidFill>
              </a:rPr>
              <a:t>Watch a documentary, listen to a podcast such as the </a:t>
            </a:r>
            <a:r>
              <a:rPr lang="en-GB" sz="900" dirty="0" err="1">
                <a:solidFill>
                  <a:srgbClr val="A81F27"/>
                </a:solidFill>
              </a:rPr>
              <a:t>Panpsycast</a:t>
            </a:r>
            <a:r>
              <a:rPr lang="en-GB" sz="900" dirty="0">
                <a:solidFill>
                  <a:srgbClr val="A81F27"/>
                </a:solidFill>
              </a:rPr>
              <a:t> philosophy podcast to deepen understanding</a:t>
            </a:r>
          </a:p>
        </p:txBody>
      </p:sp>
      <p:sp>
        <p:nvSpPr>
          <p:cNvPr id="38" name="Rectangle: Rounded Corners 37">
            <a:extLst>
              <a:ext uri="{FF2B5EF4-FFF2-40B4-BE49-F238E27FC236}">
                <a16:creationId xmlns:a16="http://schemas.microsoft.com/office/drawing/2014/main" id="{FECF0F08-3016-3336-7409-99DD06AC4CE6}"/>
              </a:ext>
            </a:extLst>
          </p:cNvPr>
          <p:cNvSpPr/>
          <p:nvPr/>
        </p:nvSpPr>
        <p:spPr>
          <a:xfrm>
            <a:off x="3147270" y="1805689"/>
            <a:ext cx="2558642" cy="4087962"/>
          </a:xfrm>
          <a:custGeom>
            <a:avLst/>
            <a:gdLst>
              <a:gd name="connsiteX0" fmla="*/ 0 w 2558642"/>
              <a:gd name="connsiteY0" fmla="*/ 426449 h 4087962"/>
              <a:gd name="connsiteX1" fmla="*/ 426449 w 2558642"/>
              <a:gd name="connsiteY1" fmla="*/ 0 h 4087962"/>
              <a:gd name="connsiteX2" fmla="*/ 960915 w 2558642"/>
              <a:gd name="connsiteY2" fmla="*/ 0 h 4087962"/>
              <a:gd name="connsiteX3" fmla="*/ 1478324 w 2558642"/>
              <a:gd name="connsiteY3" fmla="*/ 0 h 4087962"/>
              <a:gd name="connsiteX4" fmla="*/ 2132193 w 2558642"/>
              <a:gd name="connsiteY4" fmla="*/ 0 h 4087962"/>
              <a:gd name="connsiteX5" fmla="*/ 2558642 w 2558642"/>
              <a:gd name="connsiteY5" fmla="*/ 426449 h 4087962"/>
              <a:gd name="connsiteX6" fmla="*/ 2558642 w 2558642"/>
              <a:gd name="connsiteY6" fmla="*/ 1008761 h 4087962"/>
              <a:gd name="connsiteX7" fmla="*/ 2558642 w 2558642"/>
              <a:gd name="connsiteY7" fmla="*/ 1655773 h 4087962"/>
              <a:gd name="connsiteX8" fmla="*/ 2558642 w 2558642"/>
              <a:gd name="connsiteY8" fmla="*/ 2302786 h 4087962"/>
              <a:gd name="connsiteX9" fmla="*/ 2558642 w 2558642"/>
              <a:gd name="connsiteY9" fmla="*/ 2917448 h 4087962"/>
              <a:gd name="connsiteX10" fmla="*/ 2558642 w 2558642"/>
              <a:gd name="connsiteY10" fmla="*/ 3661513 h 4087962"/>
              <a:gd name="connsiteX11" fmla="*/ 2132193 w 2558642"/>
              <a:gd name="connsiteY11" fmla="*/ 4087962 h 4087962"/>
              <a:gd name="connsiteX12" fmla="*/ 1546554 w 2558642"/>
              <a:gd name="connsiteY12" fmla="*/ 4087962 h 4087962"/>
              <a:gd name="connsiteX13" fmla="*/ 977973 w 2558642"/>
              <a:gd name="connsiteY13" fmla="*/ 4087962 h 4087962"/>
              <a:gd name="connsiteX14" fmla="*/ 426449 w 2558642"/>
              <a:gd name="connsiteY14" fmla="*/ 4087962 h 4087962"/>
              <a:gd name="connsiteX15" fmla="*/ 0 w 2558642"/>
              <a:gd name="connsiteY15" fmla="*/ 3661513 h 4087962"/>
              <a:gd name="connsiteX16" fmla="*/ 0 w 2558642"/>
              <a:gd name="connsiteY16" fmla="*/ 2982150 h 4087962"/>
              <a:gd name="connsiteX17" fmla="*/ 0 w 2558642"/>
              <a:gd name="connsiteY17" fmla="*/ 2432189 h 4087962"/>
              <a:gd name="connsiteX18" fmla="*/ 0 w 2558642"/>
              <a:gd name="connsiteY18" fmla="*/ 1752825 h 4087962"/>
              <a:gd name="connsiteX19" fmla="*/ 0 w 2558642"/>
              <a:gd name="connsiteY19" fmla="*/ 1073462 h 4087962"/>
              <a:gd name="connsiteX20" fmla="*/ 0 w 2558642"/>
              <a:gd name="connsiteY20" fmla="*/ 426449 h 4087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558642" h="4087962" fill="none" extrusionOk="0">
                <a:moveTo>
                  <a:pt x="0" y="426449"/>
                </a:moveTo>
                <a:cubicBezTo>
                  <a:pt x="-48495" y="213662"/>
                  <a:pt x="173430" y="18562"/>
                  <a:pt x="426449" y="0"/>
                </a:cubicBezTo>
                <a:cubicBezTo>
                  <a:pt x="615162" y="16183"/>
                  <a:pt x="785505" y="19351"/>
                  <a:pt x="960915" y="0"/>
                </a:cubicBezTo>
                <a:cubicBezTo>
                  <a:pt x="1136325" y="-19351"/>
                  <a:pt x="1270736" y="14178"/>
                  <a:pt x="1478324" y="0"/>
                </a:cubicBezTo>
                <a:cubicBezTo>
                  <a:pt x="1685912" y="-14178"/>
                  <a:pt x="1984940" y="24488"/>
                  <a:pt x="2132193" y="0"/>
                </a:cubicBezTo>
                <a:cubicBezTo>
                  <a:pt x="2355081" y="12861"/>
                  <a:pt x="2530691" y="190175"/>
                  <a:pt x="2558642" y="426449"/>
                </a:cubicBezTo>
                <a:cubicBezTo>
                  <a:pt x="2562488" y="698533"/>
                  <a:pt x="2534297" y="892153"/>
                  <a:pt x="2558642" y="1008761"/>
                </a:cubicBezTo>
                <a:cubicBezTo>
                  <a:pt x="2582987" y="1125369"/>
                  <a:pt x="2556609" y="1353845"/>
                  <a:pt x="2558642" y="1655773"/>
                </a:cubicBezTo>
                <a:cubicBezTo>
                  <a:pt x="2560675" y="1957701"/>
                  <a:pt x="2556959" y="2162282"/>
                  <a:pt x="2558642" y="2302786"/>
                </a:cubicBezTo>
                <a:cubicBezTo>
                  <a:pt x="2560325" y="2443290"/>
                  <a:pt x="2545178" y="2768487"/>
                  <a:pt x="2558642" y="2917448"/>
                </a:cubicBezTo>
                <a:cubicBezTo>
                  <a:pt x="2572106" y="3066409"/>
                  <a:pt x="2525821" y="3368054"/>
                  <a:pt x="2558642" y="3661513"/>
                </a:cubicBezTo>
                <a:cubicBezTo>
                  <a:pt x="2569600" y="3888878"/>
                  <a:pt x="2381986" y="4130090"/>
                  <a:pt x="2132193" y="4087962"/>
                </a:cubicBezTo>
                <a:cubicBezTo>
                  <a:pt x="1842835" y="4112104"/>
                  <a:pt x="1835763" y="4083957"/>
                  <a:pt x="1546554" y="4087962"/>
                </a:cubicBezTo>
                <a:cubicBezTo>
                  <a:pt x="1257345" y="4091967"/>
                  <a:pt x="1235198" y="4068242"/>
                  <a:pt x="977973" y="4087962"/>
                </a:cubicBezTo>
                <a:cubicBezTo>
                  <a:pt x="720748" y="4107682"/>
                  <a:pt x="585033" y="4078487"/>
                  <a:pt x="426449" y="4087962"/>
                </a:cubicBezTo>
                <a:cubicBezTo>
                  <a:pt x="163473" y="4103675"/>
                  <a:pt x="20396" y="3889460"/>
                  <a:pt x="0" y="3661513"/>
                </a:cubicBezTo>
                <a:cubicBezTo>
                  <a:pt x="-25587" y="3471093"/>
                  <a:pt x="28362" y="3191023"/>
                  <a:pt x="0" y="2982150"/>
                </a:cubicBezTo>
                <a:cubicBezTo>
                  <a:pt x="-28362" y="2773277"/>
                  <a:pt x="13170" y="2689172"/>
                  <a:pt x="0" y="2432189"/>
                </a:cubicBezTo>
                <a:cubicBezTo>
                  <a:pt x="-13170" y="2175206"/>
                  <a:pt x="22591" y="1973585"/>
                  <a:pt x="0" y="1752825"/>
                </a:cubicBezTo>
                <a:cubicBezTo>
                  <a:pt x="-22591" y="1532065"/>
                  <a:pt x="-30296" y="1222069"/>
                  <a:pt x="0" y="1073462"/>
                </a:cubicBezTo>
                <a:cubicBezTo>
                  <a:pt x="30296" y="924855"/>
                  <a:pt x="18313" y="687837"/>
                  <a:pt x="0" y="426449"/>
                </a:cubicBezTo>
                <a:close/>
              </a:path>
              <a:path w="2558642" h="4087962" stroke="0" extrusionOk="0">
                <a:moveTo>
                  <a:pt x="0" y="426449"/>
                </a:moveTo>
                <a:cubicBezTo>
                  <a:pt x="-17933" y="143471"/>
                  <a:pt x="192739" y="-36805"/>
                  <a:pt x="426449" y="0"/>
                </a:cubicBezTo>
                <a:cubicBezTo>
                  <a:pt x="662727" y="7497"/>
                  <a:pt x="775469" y="-11770"/>
                  <a:pt x="1029145" y="0"/>
                </a:cubicBezTo>
                <a:cubicBezTo>
                  <a:pt x="1282821" y="11770"/>
                  <a:pt x="1294132" y="1552"/>
                  <a:pt x="1546554" y="0"/>
                </a:cubicBezTo>
                <a:cubicBezTo>
                  <a:pt x="1798976" y="-1552"/>
                  <a:pt x="1966887" y="-11237"/>
                  <a:pt x="2132193" y="0"/>
                </a:cubicBezTo>
                <a:cubicBezTo>
                  <a:pt x="2361611" y="43997"/>
                  <a:pt x="2583606" y="240382"/>
                  <a:pt x="2558642" y="426449"/>
                </a:cubicBezTo>
                <a:cubicBezTo>
                  <a:pt x="2572864" y="774013"/>
                  <a:pt x="2586080" y="802425"/>
                  <a:pt x="2558642" y="1138163"/>
                </a:cubicBezTo>
                <a:cubicBezTo>
                  <a:pt x="2531204" y="1473901"/>
                  <a:pt x="2549336" y="1501974"/>
                  <a:pt x="2558642" y="1785176"/>
                </a:cubicBezTo>
                <a:cubicBezTo>
                  <a:pt x="2567948" y="2068378"/>
                  <a:pt x="2583270" y="2172921"/>
                  <a:pt x="2558642" y="2432189"/>
                </a:cubicBezTo>
                <a:cubicBezTo>
                  <a:pt x="2534014" y="2691457"/>
                  <a:pt x="2564934" y="2785304"/>
                  <a:pt x="2558642" y="3046851"/>
                </a:cubicBezTo>
                <a:cubicBezTo>
                  <a:pt x="2552350" y="3308398"/>
                  <a:pt x="2536516" y="3473850"/>
                  <a:pt x="2558642" y="3661513"/>
                </a:cubicBezTo>
                <a:cubicBezTo>
                  <a:pt x="2537906" y="3913280"/>
                  <a:pt x="2321989" y="4099875"/>
                  <a:pt x="2132193" y="4087962"/>
                </a:cubicBezTo>
                <a:cubicBezTo>
                  <a:pt x="1849792" y="4105692"/>
                  <a:pt x="1664320" y="4090596"/>
                  <a:pt x="1546554" y="4087962"/>
                </a:cubicBezTo>
                <a:cubicBezTo>
                  <a:pt x="1428788" y="4085328"/>
                  <a:pt x="1246123" y="4096379"/>
                  <a:pt x="1029145" y="4087962"/>
                </a:cubicBezTo>
                <a:cubicBezTo>
                  <a:pt x="812167" y="4079545"/>
                  <a:pt x="629443" y="4077458"/>
                  <a:pt x="426449" y="4087962"/>
                </a:cubicBezTo>
                <a:cubicBezTo>
                  <a:pt x="169122" y="4036106"/>
                  <a:pt x="8510" y="3871758"/>
                  <a:pt x="0" y="3661513"/>
                </a:cubicBezTo>
                <a:cubicBezTo>
                  <a:pt x="13092" y="3427666"/>
                  <a:pt x="-12909" y="3250218"/>
                  <a:pt x="0" y="3079201"/>
                </a:cubicBezTo>
                <a:cubicBezTo>
                  <a:pt x="12909" y="2908184"/>
                  <a:pt x="-24129" y="2736393"/>
                  <a:pt x="0" y="2496890"/>
                </a:cubicBezTo>
                <a:cubicBezTo>
                  <a:pt x="24129" y="2257387"/>
                  <a:pt x="2751" y="2058248"/>
                  <a:pt x="0" y="1785176"/>
                </a:cubicBezTo>
                <a:cubicBezTo>
                  <a:pt x="-2751" y="1512104"/>
                  <a:pt x="-11010" y="1327777"/>
                  <a:pt x="0" y="1073462"/>
                </a:cubicBezTo>
                <a:cubicBezTo>
                  <a:pt x="11010" y="819147"/>
                  <a:pt x="26079" y="741933"/>
                  <a:pt x="0" y="426449"/>
                </a:cubicBezTo>
                <a:close/>
              </a:path>
            </a:pathLst>
          </a:custGeom>
          <a:solidFill>
            <a:schemeClr val="bg1"/>
          </a:solidFill>
          <a:ln w="28575">
            <a:solidFill>
              <a:srgbClr val="A81F27"/>
            </a:solidFill>
            <a:prstDash val="dashDot"/>
            <a:extLst>
              <a:ext uri="{C807C97D-BFC1-408E-A445-0C87EB9F89A2}">
                <ask:lineSketchStyleProps xmlns:ask="http://schemas.microsoft.com/office/drawing/2018/sketchyshapes" sd="2344115641">
                  <a:prstGeom prst="round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Rectangle: Rounded Corners 38">
            <a:extLst>
              <a:ext uri="{FF2B5EF4-FFF2-40B4-BE49-F238E27FC236}">
                <a16:creationId xmlns:a16="http://schemas.microsoft.com/office/drawing/2014/main" id="{7F35738A-C5C9-9D27-1871-D2C25E6955C3}"/>
              </a:ext>
            </a:extLst>
          </p:cNvPr>
          <p:cNvSpPr/>
          <p:nvPr/>
        </p:nvSpPr>
        <p:spPr>
          <a:xfrm>
            <a:off x="3265416" y="2017265"/>
            <a:ext cx="2281106" cy="573433"/>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900" dirty="0">
                <a:solidFill>
                  <a:srgbClr val="A81F27"/>
                </a:solidFill>
              </a:rPr>
              <a:t>Talk through your ideas and explain the ‘content’ out loud to someone – ideally friends from the course – pretend you are teaching each other key Philosophers Ideas</a:t>
            </a:r>
          </a:p>
        </p:txBody>
      </p:sp>
      <p:sp>
        <p:nvSpPr>
          <p:cNvPr id="40" name="Rectangle: Rounded Corners 39">
            <a:extLst>
              <a:ext uri="{FF2B5EF4-FFF2-40B4-BE49-F238E27FC236}">
                <a16:creationId xmlns:a16="http://schemas.microsoft.com/office/drawing/2014/main" id="{82B63744-2DFE-2CCB-B272-42D26944E3E4}"/>
              </a:ext>
            </a:extLst>
          </p:cNvPr>
          <p:cNvSpPr/>
          <p:nvPr/>
        </p:nvSpPr>
        <p:spPr>
          <a:xfrm>
            <a:off x="3248098" y="2759251"/>
            <a:ext cx="2281106" cy="763932"/>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900" dirty="0">
                <a:solidFill>
                  <a:srgbClr val="A81F27"/>
                </a:solidFill>
              </a:rPr>
              <a:t>If you find a topic hard read through your notes and then also your revision guide. Try to </a:t>
            </a:r>
            <a:r>
              <a:rPr lang="en-GB" sz="900">
                <a:solidFill>
                  <a:srgbClr val="A81F27"/>
                </a:solidFill>
              </a:rPr>
              <a:t>highlight</a:t>
            </a:r>
            <a:r>
              <a:rPr lang="en-GB" sz="900" dirty="0">
                <a:solidFill>
                  <a:srgbClr val="A81F27"/>
                </a:solidFill>
              </a:rPr>
              <a:t> the area which is giving you the most trouble – make a list of things you would like your teacher to clarify</a:t>
            </a:r>
          </a:p>
        </p:txBody>
      </p:sp>
      <p:sp>
        <p:nvSpPr>
          <p:cNvPr id="41" name="Rectangle: Rounded Corners 40">
            <a:extLst>
              <a:ext uri="{FF2B5EF4-FFF2-40B4-BE49-F238E27FC236}">
                <a16:creationId xmlns:a16="http://schemas.microsoft.com/office/drawing/2014/main" id="{B140E0DD-3718-C67D-2AC2-048E380AD327}"/>
              </a:ext>
            </a:extLst>
          </p:cNvPr>
          <p:cNvSpPr/>
          <p:nvPr/>
        </p:nvSpPr>
        <p:spPr>
          <a:xfrm>
            <a:off x="3250934" y="3649514"/>
            <a:ext cx="2281106" cy="573433"/>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rgbClr val="A81F27"/>
                </a:solidFill>
              </a:rPr>
              <a:t>Practice arguing – what are your judgements on the key issues in the course and can you support them with evidence?</a:t>
            </a:r>
          </a:p>
        </p:txBody>
      </p:sp>
      <p:sp>
        <p:nvSpPr>
          <p:cNvPr id="42" name="Rectangle: Rounded Corners 41">
            <a:extLst>
              <a:ext uri="{FF2B5EF4-FFF2-40B4-BE49-F238E27FC236}">
                <a16:creationId xmlns:a16="http://schemas.microsoft.com/office/drawing/2014/main" id="{C102AF32-8E43-E357-EFA7-CE022E22CE83}"/>
              </a:ext>
            </a:extLst>
          </p:cNvPr>
          <p:cNvSpPr/>
          <p:nvPr/>
        </p:nvSpPr>
        <p:spPr>
          <a:xfrm>
            <a:off x="3250998" y="4455867"/>
            <a:ext cx="2281106" cy="573433"/>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rgbClr val="A81F27"/>
                </a:solidFill>
              </a:rPr>
              <a:t>Plan an exam style question from memory, then refer to notes to fill gaps in the plan. Repeat until you can recall all key points without notes.</a:t>
            </a:r>
          </a:p>
        </p:txBody>
      </p:sp>
      <p:sp>
        <p:nvSpPr>
          <p:cNvPr id="43" name="Rectangle: Rounded Corners 42">
            <a:extLst>
              <a:ext uri="{FF2B5EF4-FFF2-40B4-BE49-F238E27FC236}">
                <a16:creationId xmlns:a16="http://schemas.microsoft.com/office/drawing/2014/main" id="{B7AE0481-8BD1-0887-882A-C48254DDCC2A}"/>
              </a:ext>
            </a:extLst>
          </p:cNvPr>
          <p:cNvSpPr/>
          <p:nvPr/>
        </p:nvSpPr>
        <p:spPr>
          <a:xfrm>
            <a:off x="3268720" y="5205398"/>
            <a:ext cx="2281106" cy="573433"/>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900" dirty="0">
                <a:solidFill>
                  <a:srgbClr val="A81F27"/>
                </a:solidFill>
              </a:rPr>
              <a:t>Read through exemplar essays and highlight key points. Then cover them up and see how many of the key pints and details you can remember</a:t>
            </a:r>
            <a:endParaRPr lang="en-GB" sz="900" dirty="0">
              <a:solidFill>
                <a:srgbClr val="A81F27"/>
              </a:solidFill>
              <a:ea typeface="Calibri"/>
              <a:cs typeface="Calibri"/>
            </a:endParaRPr>
          </a:p>
        </p:txBody>
      </p:sp>
      <p:sp>
        <p:nvSpPr>
          <p:cNvPr id="44" name="Rectangle: Rounded Corners 43">
            <a:extLst>
              <a:ext uri="{FF2B5EF4-FFF2-40B4-BE49-F238E27FC236}">
                <a16:creationId xmlns:a16="http://schemas.microsoft.com/office/drawing/2014/main" id="{81D078E8-E7EF-4E26-9B4F-D5BED7CB2299}"/>
              </a:ext>
            </a:extLst>
          </p:cNvPr>
          <p:cNvSpPr/>
          <p:nvPr/>
        </p:nvSpPr>
        <p:spPr>
          <a:xfrm>
            <a:off x="6096000" y="2022935"/>
            <a:ext cx="2281106" cy="573433"/>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900" dirty="0">
                <a:solidFill>
                  <a:srgbClr val="A81F27"/>
                </a:solidFill>
              </a:rPr>
              <a:t>Pick a topic and write everything you know about that topic on a blank piece of paper. Change pen and add in more information from your notes.</a:t>
            </a:r>
          </a:p>
        </p:txBody>
      </p:sp>
      <p:sp>
        <p:nvSpPr>
          <p:cNvPr id="45" name="Rectangle: Rounded Corners 44">
            <a:extLst>
              <a:ext uri="{FF2B5EF4-FFF2-40B4-BE49-F238E27FC236}">
                <a16:creationId xmlns:a16="http://schemas.microsoft.com/office/drawing/2014/main" id="{806BD9FA-88F5-3829-7223-1D8DA194EEF2}"/>
              </a:ext>
            </a:extLst>
          </p:cNvPr>
          <p:cNvSpPr/>
          <p:nvPr/>
        </p:nvSpPr>
        <p:spPr>
          <a:xfrm>
            <a:off x="6096000" y="2754982"/>
            <a:ext cx="2281106" cy="573433"/>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rgbClr val="A81F27"/>
                </a:solidFill>
              </a:rPr>
              <a:t>Practice paragraphs, detailed plans and full essays and mark them yourself using mark schemes</a:t>
            </a:r>
          </a:p>
        </p:txBody>
      </p:sp>
      <p:sp>
        <p:nvSpPr>
          <p:cNvPr id="46" name="Rectangle: Rounded Corners 45">
            <a:extLst>
              <a:ext uri="{FF2B5EF4-FFF2-40B4-BE49-F238E27FC236}">
                <a16:creationId xmlns:a16="http://schemas.microsoft.com/office/drawing/2014/main" id="{93CCE3CF-D004-D776-27D5-F9642168ABD9}"/>
              </a:ext>
            </a:extLst>
          </p:cNvPr>
          <p:cNvSpPr/>
          <p:nvPr/>
        </p:nvSpPr>
        <p:spPr>
          <a:xfrm>
            <a:off x="6093918" y="4422912"/>
            <a:ext cx="2281106" cy="963092"/>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900" dirty="0">
                <a:solidFill>
                  <a:srgbClr val="A81F27"/>
                </a:solidFill>
              </a:rPr>
              <a:t>Try making up some exam questions for each topic yourself and planning them. Use the sylla</a:t>
            </a:r>
            <a:r>
              <a:rPr lang="en-GB" sz="900" dirty="0">
                <a:solidFill>
                  <a:schemeClr val="tx1"/>
                </a:solidFill>
              </a:rPr>
              <a:t>bus </a:t>
            </a:r>
            <a:endParaRPr lang="en-GB" sz="900" dirty="0">
              <a:solidFill>
                <a:schemeClr val="tx1"/>
              </a:solidFill>
              <a:ea typeface="+mn-lt"/>
              <a:cs typeface="+mn-lt"/>
            </a:endParaRPr>
          </a:p>
          <a:p>
            <a:pPr algn="ctr"/>
            <a:r>
              <a:rPr lang="en-GB" sz="900" dirty="0">
                <a:solidFill>
                  <a:schemeClr val="tx1"/>
                </a:solidFill>
                <a:ea typeface="+mn-lt"/>
                <a:cs typeface="+mn-lt"/>
                <a:hlinkClick r:id="rId3">
                  <a:extLst>
                    <a:ext uri="{A12FA001-AC4F-418D-AE19-62706E023703}">
                      <ahyp:hlinkClr xmlns:ahyp="http://schemas.microsoft.com/office/drawing/2018/hyperlinkcolor" val="tx"/>
                    </a:ext>
                  </a:extLst>
                </a:hlinkClick>
              </a:rPr>
              <a:t>https://www.ocr.org.uk/images/242913-specification-accredited-a-level-gce-religious-studies-h573.pdf</a:t>
            </a:r>
            <a:r>
              <a:rPr lang="en-GB" sz="900" dirty="0">
                <a:solidFill>
                  <a:schemeClr val="tx1"/>
                </a:solidFill>
                <a:ea typeface="+mn-lt"/>
                <a:cs typeface="+mn-lt"/>
              </a:rPr>
              <a:t> </a:t>
            </a:r>
            <a:endParaRPr lang="en-GB" sz="900">
              <a:solidFill>
                <a:schemeClr val="tx1"/>
              </a:solidFill>
              <a:ea typeface="Calibri"/>
              <a:cs typeface="Calibri"/>
            </a:endParaRPr>
          </a:p>
        </p:txBody>
      </p:sp>
      <p:sp>
        <p:nvSpPr>
          <p:cNvPr id="47" name="Rectangle: Rounded Corners 46">
            <a:extLst>
              <a:ext uri="{FF2B5EF4-FFF2-40B4-BE49-F238E27FC236}">
                <a16:creationId xmlns:a16="http://schemas.microsoft.com/office/drawing/2014/main" id="{E63F273F-DFBC-3288-AB1C-AA58FE3A45D8}"/>
              </a:ext>
            </a:extLst>
          </p:cNvPr>
          <p:cNvSpPr/>
          <p:nvPr/>
        </p:nvSpPr>
        <p:spPr>
          <a:xfrm>
            <a:off x="8737134" y="1783148"/>
            <a:ext cx="2558642" cy="2636667"/>
          </a:xfrm>
          <a:prstGeom prst="roundRect">
            <a:avLst/>
          </a:prstGeom>
          <a:solidFill>
            <a:schemeClr val="bg1"/>
          </a:solidFill>
          <a:ln w="28575">
            <a:solidFill>
              <a:srgbClr val="A81F27"/>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Rounded Corners 47">
            <a:extLst>
              <a:ext uri="{FF2B5EF4-FFF2-40B4-BE49-F238E27FC236}">
                <a16:creationId xmlns:a16="http://schemas.microsoft.com/office/drawing/2014/main" id="{B58C14F9-2055-EB32-CCBC-2B10B4BD488C}"/>
              </a:ext>
            </a:extLst>
          </p:cNvPr>
          <p:cNvSpPr/>
          <p:nvPr/>
        </p:nvSpPr>
        <p:spPr>
          <a:xfrm>
            <a:off x="8890932" y="2012996"/>
            <a:ext cx="2281106" cy="573433"/>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900" dirty="0">
                <a:solidFill>
                  <a:srgbClr val="A81F27"/>
                </a:solidFill>
              </a:rPr>
              <a:t>Use the syllabus as a checklist to assess your confidence on different topics and which to go back and consolidate again</a:t>
            </a:r>
          </a:p>
        </p:txBody>
      </p:sp>
      <p:sp>
        <p:nvSpPr>
          <p:cNvPr id="49" name="Rectangle: Rounded Corners 48">
            <a:extLst>
              <a:ext uri="{FF2B5EF4-FFF2-40B4-BE49-F238E27FC236}">
                <a16:creationId xmlns:a16="http://schemas.microsoft.com/office/drawing/2014/main" id="{0AD307CB-A054-4CCA-17FD-03BE60AB3930}"/>
              </a:ext>
            </a:extLst>
          </p:cNvPr>
          <p:cNvSpPr/>
          <p:nvPr/>
        </p:nvSpPr>
        <p:spPr>
          <a:xfrm>
            <a:off x="8890932" y="2754982"/>
            <a:ext cx="2281106" cy="573433"/>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900" dirty="0">
                <a:solidFill>
                  <a:srgbClr val="A81F27"/>
                </a:solidFill>
              </a:rPr>
              <a:t>Re-do all or part of an assessment using feedback. Remark the assessment and reflect on how you gained the extra marks</a:t>
            </a:r>
          </a:p>
        </p:txBody>
      </p:sp>
      <p:sp>
        <p:nvSpPr>
          <p:cNvPr id="50" name="Rectangle: Rounded Corners 49">
            <a:extLst>
              <a:ext uri="{FF2B5EF4-FFF2-40B4-BE49-F238E27FC236}">
                <a16:creationId xmlns:a16="http://schemas.microsoft.com/office/drawing/2014/main" id="{FCBCD5A4-444C-52DF-1747-6D48FD86F1FF}"/>
              </a:ext>
            </a:extLst>
          </p:cNvPr>
          <p:cNvSpPr/>
          <p:nvPr/>
        </p:nvSpPr>
        <p:spPr>
          <a:xfrm>
            <a:off x="8890932" y="3496968"/>
            <a:ext cx="2281106" cy="738278"/>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900" dirty="0">
                <a:solidFill>
                  <a:srgbClr val="A81F27"/>
                </a:solidFill>
                <a:ea typeface="Calibri"/>
                <a:cs typeface="Calibri"/>
              </a:rPr>
              <a:t>Use the A3 topic review sheets to help assess the learning from your course. Try to fill them in from memory and then use your notes to check and add further details</a:t>
            </a:r>
          </a:p>
        </p:txBody>
      </p:sp>
      <p:sp>
        <p:nvSpPr>
          <p:cNvPr id="68" name="Arrow: Right 67">
            <a:extLst>
              <a:ext uri="{FF2B5EF4-FFF2-40B4-BE49-F238E27FC236}">
                <a16:creationId xmlns:a16="http://schemas.microsoft.com/office/drawing/2014/main" id="{CDA9EDFC-D36E-43A4-49D1-0188904B15A1}"/>
              </a:ext>
            </a:extLst>
          </p:cNvPr>
          <p:cNvSpPr/>
          <p:nvPr/>
        </p:nvSpPr>
        <p:spPr>
          <a:xfrm>
            <a:off x="2806556" y="2489706"/>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Arrow: Right 70">
            <a:extLst>
              <a:ext uri="{FF2B5EF4-FFF2-40B4-BE49-F238E27FC236}">
                <a16:creationId xmlns:a16="http://schemas.microsoft.com/office/drawing/2014/main" id="{BEE69297-1930-1963-2F60-81B6BE307F49}"/>
              </a:ext>
            </a:extLst>
          </p:cNvPr>
          <p:cNvSpPr/>
          <p:nvPr/>
        </p:nvSpPr>
        <p:spPr>
          <a:xfrm>
            <a:off x="2792138" y="3305719"/>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Arrow: Right 71">
            <a:extLst>
              <a:ext uri="{FF2B5EF4-FFF2-40B4-BE49-F238E27FC236}">
                <a16:creationId xmlns:a16="http://schemas.microsoft.com/office/drawing/2014/main" id="{F0799382-3FFA-8D04-1C52-0FD53A1FFBD2}"/>
              </a:ext>
            </a:extLst>
          </p:cNvPr>
          <p:cNvSpPr/>
          <p:nvPr/>
        </p:nvSpPr>
        <p:spPr>
          <a:xfrm>
            <a:off x="2799347" y="4049955"/>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3" name="Arrow: Right 72">
            <a:extLst>
              <a:ext uri="{FF2B5EF4-FFF2-40B4-BE49-F238E27FC236}">
                <a16:creationId xmlns:a16="http://schemas.microsoft.com/office/drawing/2014/main" id="{3ABCA445-5F77-0740-6009-907339EC00CE}"/>
              </a:ext>
            </a:extLst>
          </p:cNvPr>
          <p:cNvSpPr/>
          <p:nvPr/>
        </p:nvSpPr>
        <p:spPr>
          <a:xfrm>
            <a:off x="2806556" y="4839486"/>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4" name="Arrow: Right 73">
            <a:extLst>
              <a:ext uri="{FF2B5EF4-FFF2-40B4-BE49-F238E27FC236}">
                <a16:creationId xmlns:a16="http://schemas.microsoft.com/office/drawing/2014/main" id="{DC9C2250-0787-81B1-C8D7-500B9843AC1A}"/>
              </a:ext>
            </a:extLst>
          </p:cNvPr>
          <p:cNvSpPr/>
          <p:nvPr/>
        </p:nvSpPr>
        <p:spPr>
          <a:xfrm>
            <a:off x="5617740" y="2489706"/>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Arrow: Right 74">
            <a:extLst>
              <a:ext uri="{FF2B5EF4-FFF2-40B4-BE49-F238E27FC236}">
                <a16:creationId xmlns:a16="http://schemas.microsoft.com/office/drawing/2014/main" id="{6806168F-0E57-E50A-772D-72FAFCBA7237}"/>
              </a:ext>
            </a:extLst>
          </p:cNvPr>
          <p:cNvSpPr/>
          <p:nvPr/>
        </p:nvSpPr>
        <p:spPr>
          <a:xfrm>
            <a:off x="5587417" y="3305494"/>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Arrow: Right 75">
            <a:extLst>
              <a:ext uri="{FF2B5EF4-FFF2-40B4-BE49-F238E27FC236}">
                <a16:creationId xmlns:a16="http://schemas.microsoft.com/office/drawing/2014/main" id="{C77D82A2-7BF2-B52D-87D0-EA34B37980AC}"/>
              </a:ext>
            </a:extLst>
          </p:cNvPr>
          <p:cNvSpPr/>
          <p:nvPr/>
        </p:nvSpPr>
        <p:spPr>
          <a:xfrm>
            <a:off x="8438449" y="2525477"/>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Arrow: Right 76">
            <a:extLst>
              <a:ext uri="{FF2B5EF4-FFF2-40B4-BE49-F238E27FC236}">
                <a16:creationId xmlns:a16="http://schemas.microsoft.com/office/drawing/2014/main" id="{77E5DA8A-27F9-97EC-AB6B-166417DAB252}"/>
              </a:ext>
            </a:extLst>
          </p:cNvPr>
          <p:cNvSpPr/>
          <p:nvPr/>
        </p:nvSpPr>
        <p:spPr>
          <a:xfrm>
            <a:off x="8439193" y="3316618"/>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9" name="Straight Arrow Connector 78">
            <a:extLst>
              <a:ext uri="{FF2B5EF4-FFF2-40B4-BE49-F238E27FC236}">
                <a16:creationId xmlns:a16="http://schemas.microsoft.com/office/drawing/2014/main" id="{5D05DB3A-475E-F59D-331A-2F40333CC54F}"/>
              </a:ext>
            </a:extLst>
          </p:cNvPr>
          <p:cNvCxnSpPr>
            <a:cxnSpLocks/>
          </p:cNvCxnSpPr>
          <p:nvPr/>
        </p:nvCxnSpPr>
        <p:spPr>
          <a:xfrm>
            <a:off x="1568743" y="2537156"/>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A264299D-0B65-FFAE-052B-1AE9FC7D0027}"/>
              </a:ext>
            </a:extLst>
          </p:cNvPr>
          <p:cNvCxnSpPr>
            <a:cxnSpLocks/>
          </p:cNvCxnSpPr>
          <p:nvPr/>
        </p:nvCxnSpPr>
        <p:spPr>
          <a:xfrm>
            <a:off x="1568743" y="3429000"/>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BF675286-7892-2013-D08B-EF4A3EF940F7}"/>
              </a:ext>
            </a:extLst>
          </p:cNvPr>
          <p:cNvCxnSpPr>
            <a:cxnSpLocks/>
          </p:cNvCxnSpPr>
          <p:nvPr/>
        </p:nvCxnSpPr>
        <p:spPr>
          <a:xfrm>
            <a:off x="1555215" y="4153460"/>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045CED16-F985-787D-7674-5B7D7CECA312}"/>
              </a:ext>
            </a:extLst>
          </p:cNvPr>
          <p:cNvCxnSpPr>
            <a:cxnSpLocks/>
          </p:cNvCxnSpPr>
          <p:nvPr/>
        </p:nvCxnSpPr>
        <p:spPr>
          <a:xfrm>
            <a:off x="1555215" y="4902103"/>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7D5F5833-438A-BCBB-D28A-31D1B0969658}"/>
              </a:ext>
            </a:extLst>
          </p:cNvPr>
          <p:cNvCxnSpPr>
            <a:cxnSpLocks/>
          </p:cNvCxnSpPr>
          <p:nvPr/>
        </p:nvCxnSpPr>
        <p:spPr>
          <a:xfrm>
            <a:off x="4362101" y="2565006"/>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3A05B317-62D9-2D51-AE25-6F48B47A9608}"/>
              </a:ext>
            </a:extLst>
          </p:cNvPr>
          <p:cNvCxnSpPr>
            <a:cxnSpLocks/>
          </p:cNvCxnSpPr>
          <p:nvPr/>
        </p:nvCxnSpPr>
        <p:spPr>
          <a:xfrm>
            <a:off x="4323754" y="3499704"/>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6E4DED86-4DAA-817F-9B9E-4F16D24CD319}"/>
              </a:ext>
            </a:extLst>
          </p:cNvPr>
          <p:cNvCxnSpPr>
            <a:cxnSpLocks/>
          </p:cNvCxnSpPr>
          <p:nvPr/>
        </p:nvCxnSpPr>
        <p:spPr>
          <a:xfrm>
            <a:off x="4323754" y="4226929"/>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DD32D342-157D-A01C-8175-AA302FD996BC}"/>
              </a:ext>
            </a:extLst>
          </p:cNvPr>
          <p:cNvCxnSpPr>
            <a:cxnSpLocks/>
          </p:cNvCxnSpPr>
          <p:nvPr/>
        </p:nvCxnSpPr>
        <p:spPr>
          <a:xfrm>
            <a:off x="4323754" y="5013581"/>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51273382-A017-DB10-F765-CDDE06415BBB}"/>
              </a:ext>
            </a:extLst>
          </p:cNvPr>
          <p:cNvCxnSpPr>
            <a:cxnSpLocks/>
          </p:cNvCxnSpPr>
          <p:nvPr/>
        </p:nvCxnSpPr>
        <p:spPr>
          <a:xfrm>
            <a:off x="7185694" y="2578663"/>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8923A181-89DA-C1B8-E94C-E92A6C14855F}"/>
              </a:ext>
            </a:extLst>
          </p:cNvPr>
          <p:cNvCxnSpPr>
            <a:cxnSpLocks/>
          </p:cNvCxnSpPr>
          <p:nvPr/>
        </p:nvCxnSpPr>
        <p:spPr>
          <a:xfrm>
            <a:off x="7174970" y="3305494"/>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F725FAE2-3BC2-311F-6725-02B77ADD398C}"/>
              </a:ext>
            </a:extLst>
          </p:cNvPr>
          <p:cNvCxnSpPr>
            <a:cxnSpLocks/>
          </p:cNvCxnSpPr>
          <p:nvPr/>
        </p:nvCxnSpPr>
        <p:spPr>
          <a:xfrm>
            <a:off x="10020761" y="2563309"/>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9B4015BE-BE3B-6285-B8E6-83B73202E663}"/>
              </a:ext>
            </a:extLst>
          </p:cNvPr>
          <p:cNvCxnSpPr>
            <a:cxnSpLocks/>
          </p:cNvCxnSpPr>
          <p:nvPr/>
        </p:nvCxnSpPr>
        <p:spPr>
          <a:xfrm>
            <a:off x="10020761" y="3288443"/>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sp>
        <p:nvSpPr>
          <p:cNvPr id="93" name="Rectangle: Rounded Corners 92">
            <a:extLst>
              <a:ext uri="{FF2B5EF4-FFF2-40B4-BE49-F238E27FC236}">
                <a16:creationId xmlns:a16="http://schemas.microsoft.com/office/drawing/2014/main" id="{64166770-37B8-1F05-FBF2-0C8CEE3B202F}"/>
              </a:ext>
            </a:extLst>
          </p:cNvPr>
          <p:cNvSpPr/>
          <p:nvPr/>
        </p:nvSpPr>
        <p:spPr>
          <a:xfrm>
            <a:off x="5114467" y="173267"/>
            <a:ext cx="4142454" cy="707577"/>
          </a:xfrm>
          <a:prstGeom prst="roundRect">
            <a:avLst/>
          </a:prstGeom>
          <a:solidFill>
            <a:srgbClr val="537F8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95" name="TextBox 94">
            <a:extLst>
              <a:ext uri="{FF2B5EF4-FFF2-40B4-BE49-F238E27FC236}">
                <a16:creationId xmlns:a16="http://schemas.microsoft.com/office/drawing/2014/main" id="{6243E6A1-EBAF-D74F-BD9B-12EB9613CDAB}"/>
              </a:ext>
            </a:extLst>
          </p:cNvPr>
          <p:cNvSpPr txBox="1"/>
          <p:nvPr/>
        </p:nvSpPr>
        <p:spPr>
          <a:xfrm>
            <a:off x="5114466" y="239129"/>
            <a:ext cx="4142447" cy="861774"/>
          </a:xfrm>
          <a:prstGeom prst="rect">
            <a:avLst/>
          </a:prstGeom>
          <a:noFill/>
        </p:spPr>
        <p:txBody>
          <a:bodyPr wrap="square" lIns="91440" tIns="45720" rIns="91440" bIns="45720" rtlCol="0" anchor="t">
            <a:spAutoFit/>
          </a:bodyPr>
          <a:lstStyle/>
          <a:p>
            <a:r>
              <a:rPr lang="en-GB" sz="1000" dirty="0">
                <a:solidFill>
                  <a:schemeClr val="bg1"/>
                </a:solidFill>
                <a:latin typeface="Gotham Bold" pitchFamily="50" charset="0"/>
                <a:cs typeface="Gotham Bold" pitchFamily="50" charset="0"/>
              </a:rPr>
              <a:t>Revision resources can be found on…      </a:t>
            </a:r>
          </a:p>
          <a:p>
            <a:r>
              <a:rPr lang="en-GB" sz="1000" dirty="0">
                <a:solidFill>
                  <a:schemeClr val="bg1"/>
                </a:solidFill>
                <a:latin typeface="Gotham Bold"/>
                <a:cs typeface="Gotham Bold" pitchFamily="50" charset="0"/>
              </a:rPr>
              <a:t>Teams subject and revision folders, OCR approved revision guides, in-house revision guide for Religious Studies on exam technique and online subscriptions as advised by your teacher</a:t>
            </a:r>
            <a:endParaRPr lang="en-GB" sz="1000" dirty="0">
              <a:solidFill>
                <a:schemeClr val="bg1"/>
              </a:solidFill>
              <a:latin typeface="Gotham Bold" pitchFamily="50" charset="0"/>
              <a:cs typeface="Gotham Bold" pitchFamily="50" charset="0"/>
            </a:endParaRPr>
          </a:p>
          <a:p>
            <a:r>
              <a:rPr lang="en-GB" sz="1000" dirty="0">
                <a:solidFill>
                  <a:schemeClr val="bg1"/>
                </a:solidFill>
                <a:latin typeface="Gotham Bold" pitchFamily="50" charset="0"/>
                <a:cs typeface="Gotham Bold" pitchFamily="50" charset="0"/>
              </a:rPr>
              <a:t>                        </a:t>
            </a:r>
          </a:p>
        </p:txBody>
      </p:sp>
      <p:grpSp>
        <p:nvGrpSpPr>
          <p:cNvPr id="21" name="Group 20">
            <a:extLst>
              <a:ext uri="{FF2B5EF4-FFF2-40B4-BE49-F238E27FC236}">
                <a16:creationId xmlns:a16="http://schemas.microsoft.com/office/drawing/2014/main" id="{105C22C2-DF8F-79A8-859D-CED73580A41B}"/>
              </a:ext>
            </a:extLst>
          </p:cNvPr>
          <p:cNvGrpSpPr/>
          <p:nvPr/>
        </p:nvGrpSpPr>
        <p:grpSpPr>
          <a:xfrm>
            <a:off x="344065" y="5996734"/>
            <a:ext cx="2575187" cy="720339"/>
            <a:chOff x="352338" y="5991993"/>
            <a:chExt cx="2575187" cy="720339"/>
          </a:xfrm>
          <a:solidFill>
            <a:srgbClr val="A31C71"/>
          </a:solidFill>
        </p:grpSpPr>
        <p:sp>
          <p:nvSpPr>
            <p:cNvPr id="99" name="Rectangle: Rounded Corners 98">
              <a:extLst>
                <a:ext uri="{FF2B5EF4-FFF2-40B4-BE49-F238E27FC236}">
                  <a16:creationId xmlns:a16="http://schemas.microsoft.com/office/drawing/2014/main" id="{D9E060EE-EB49-AEB9-F692-EE2380AD5513}"/>
                </a:ext>
              </a:extLst>
            </p:cNvPr>
            <p:cNvSpPr/>
            <p:nvPr/>
          </p:nvSpPr>
          <p:spPr>
            <a:xfrm>
              <a:off x="352338" y="6004447"/>
              <a:ext cx="2558642" cy="707885"/>
            </a:xfrm>
            <a:prstGeom prst="roundRect">
              <a:avLst/>
            </a:prstGeom>
            <a:grpFill/>
            <a:ln w="28575">
              <a:solidFill>
                <a:srgbClr val="A31C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TextBox 103">
              <a:extLst>
                <a:ext uri="{FF2B5EF4-FFF2-40B4-BE49-F238E27FC236}">
                  <a16:creationId xmlns:a16="http://schemas.microsoft.com/office/drawing/2014/main" id="{2B8EE7AF-C3D3-A0E6-BCB1-D8974CF11A88}"/>
                </a:ext>
              </a:extLst>
            </p:cNvPr>
            <p:cNvSpPr txBox="1"/>
            <p:nvPr/>
          </p:nvSpPr>
          <p:spPr>
            <a:xfrm>
              <a:off x="837158" y="5991993"/>
              <a:ext cx="2090367" cy="707886"/>
            </a:xfrm>
            <a:prstGeom prst="rect">
              <a:avLst/>
            </a:prstGeom>
            <a:noFill/>
            <a:ln>
              <a:noFill/>
            </a:ln>
          </p:spPr>
          <p:txBody>
            <a:bodyPr wrap="square" rtlCol="0">
              <a:spAutoFit/>
            </a:bodyPr>
            <a:lstStyle/>
            <a:p>
              <a:r>
                <a:rPr lang="en-GB" sz="800" dirty="0">
                  <a:solidFill>
                    <a:schemeClr val="bg1"/>
                  </a:solidFill>
                  <a:latin typeface="Gotham Bold" pitchFamily="50" charset="0"/>
                  <a:cs typeface="Gotham Bold" pitchFamily="50" charset="0"/>
                </a:rPr>
                <a:t>If you attend lessons and complete the activities set, you are meeting the basic expectations at college, but you are unlikely to meet your minimum target grade</a:t>
              </a:r>
              <a:endParaRPr lang="en-GB" sz="1050" dirty="0">
                <a:solidFill>
                  <a:schemeClr val="bg1"/>
                </a:solidFill>
                <a:latin typeface="Gotham Bold" pitchFamily="50" charset="0"/>
                <a:cs typeface="Gotham Bold" pitchFamily="50" charset="0"/>
              </a:endParaRPr>
            </a:p>
          </p:txBody>
        </p:sp>
        <p:sp>
          <p:nvSpPr>
            <p:cNvPr id="105" name="Star: 5 Points 104">
              <a:extLst>
                <a:ext uri="{FF2B5EF4-FFF2-40B4-BE49-F238E27FC236}">
                  <a16:creationId xmlns:a16="http://schemas.microsoft.com/office/drawing/2014/main" id="{9C47A074-CD95-88CE-3413-DB0F364D9FC9}"/>
                </a:ext>
              </a:extLst>
            </p:cNvPr>
            <p:cNvSpPr/>
            <p:nvPr/>
          </p:nvSpPr>
          <p:spPr>
            <a:xfrm>
              <a:off x="398035" y="6095769"/>
              <a:ext cx="468903" cy="468903"/>
            </a:xfrm>
            <a:prstGeom prst="star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rgbClr val="A31C71"/>
                  </a:solidFill>
                  <a:latin typeface="Gotham Bold" pitchFamily="50" charset="0"/>
                  <a:cs typeface="Gotham Bold" pitchFamily="50" charset="0"/>
                </a:rPr>
                <a:t>1</a:t>
              </a:r>
            </a:p>
          </p:txBody>
        </p:sp>
      </p:grpSp>
      <p:grpSp>
        <p:nvGrpSpPr>
          <p:cNvPr id="2" name="Group 1">
            <a:extLst>
              <a:ext uri="{FF2B5EF4-FFF2-40B4-BE49-F238E27FC236}">
                <a16:creationId xmlns:a16="http://schemas.microsoft.com/office/drawing/2014/main" id="{5F398402-C746-9DCA-DB5B-D0F8117AC9E7}"/>
              </a:ext>
            </a:extLst>
          </p:cNvPr>
          <p:cNvGrpSpPr/>
          <p:nvPr/>
        </p:nvGrpSpPr>
        <p:grpSpPr>
          <a:xfrm>
            <a:off x="3181977" y="6009188"/>
            <a:ext cx="2651341" cy="508844"/>
            <a:chOff x="3147270" y="6132626"/>
            <a:chExt cx="2651341" cy="508844"/>
          </a:xfrm>
          <a:solidFill>
            <a:srgbClr val="D70073"/>
          </a:solidFill>
        </p:grpSpPr>
        <p:sp>
          <p:nvSpPr>
            <p:cNvPr id="98" name="Rectangle: Rounded Corners 97">
              <a:extLst>
                <a:ext uri="{FF2B5EF4-FFF2-40B4-BE49-F238E27FC236}">
                  <a16:creationId xmlns:a16="http://schemas.microsoft.com/office/drawing/2014/main" id="{7347C9C5-FF9B-78AF-782F-020F58B878A4}"/>
                </a:ext>
              </a:extLst>
            </p:cNvPr>
            <p:cNvSpPr/>
            <p:nvPr/>
          </p:nvSpPr>
          <p:spPr>
            <a:xfrm>
              <a:off x="3147270" y="6132626"/>
              <a:ext cx="2618704" cy="508844"/>
            </a:xfrm>
            <a:prstGeom prst="roundRect">
              <a:avLst/>
            </a:prstGeom>
            <a:grpFill/>
            <a:ln w="28575">
              <a:solidFill>
                <a:srgbClr val="D700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TextBox 102">
              <a:extLst>
                <a:ext uri="{FF2B5EF4-FFF2-40B4-BE49-F238E27FC236}">
                  <a16:creationId xmlns:a16="http://schemas.microsoft.com/office/drawing/2014/main" id="{CD352189-82DB-524A-B0E5-9AAD321EBE8D}"/>
                </a:ext>
              </a:extLst>
            </p:cNvPr>
            <p:cNvSpPr txBox="1"/>
            <p:nvPr/>
          </p:nvSpPr>
          <p:spPr>
            <a:xfrm>
              <a:off x="3708244" y="6156216"/>
              <a:ext cx="2090367" cy="461665"/>
            </a:xfrm>
            <a:prstGeom prst="rect">
              <a:avLst/>
            </a:prstGeom>
            <a:noFill/>
            <a:ln>
              <a:noFill/>
            </a:ln>
          </p:spPr>
          <p:txBody>
            <a:bodyPr wrap="square" rtlCol="0">
              <a:spAutoFit/>
            </a:bodyPr>
            <a:lstStyle/>
            <a:p>
              <a:r>
                <a:rPr lang="en-GB" sz="800" dirty="0">
                  <a:solidFill>
                    <a:schemeClr val="bg1"/>
                  </a:solidFill>
                  <a:latin typeface="Gotham Bold" pitchFamily="50" charset="0"/>
                  <a:cs typeface="Gotham Bold" pitchFamily="50" charset="0"/>
                </a:rPr>
                <a:t>If you complete stages 1 and 2 only, you are unlikely to meet your aspirational grade</a:t>
              </a:r>
              <a:endParaRPr lang="en-GB" sz="1050" dirty="0">
                <a:solidFill>
                  <a:schemeClr val="bg1"/>
                </a:solidFill>
                <a:latin typeface="Gotham Bold" pitchFamily="50" charset="0"/>
                <a:cs typeface="Gotham Bold" pitchFamily="50" charset="0"/>
              </a:endParaRPr>
            </a:p>
          </p:txBody>
        </p:sp>
        <p:sp>
          <p:nvSpPr>
            <p:cNvPr id="106" name="Star: 5 Points 105">
              <a:extLst>
                <a:ext uri="{FF2B5EF4-FFF2-40B4-BE49-F238E27FC236}">
                  <a16:creationId xmlns:a16="http://schemas.microsoft.com/office/drawing/2014/main" id="{53D27FE4-F14E-DB91-9C9E-3A916A927312}"/>
                </a:ext>
              </a:extLst>
            </p:cNvPr>
            <p:cNvSpPr/>
            <p:nvPr/>
          </p:nvSpPr>
          <p:spPr>
            <a:xfrm>
              <a:off x="3177009" y="6140590"/>
              <a:ext cx="468903" cy="468903"/>
            </a:xfrm>
            <a:prstGeom prst="star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rgbClr val="D70073"/>
                  </a:solidFill>
                  <a:latin typeface="Gotham Bold" pitchFamily="50" charset="0"/>
                  <a:cs typeface="Gotham Bold" pitchFamily="50" charset="0"/>
                </a:rPr>
                <a:t>2</a:t>
              </a:r>
            </a:p>
          </p:txBody>
        </p:sp>
      </p:grpSp>
      <p:grpSp>
        <p:nvGrpSpPr>
          <p:cNvPr id="3" name="Group 2">
            <a:extLst>
              <a:ext uri="{FF2B5EF4-FFF2-40B4-BE49-F238E27FC236}">
                <a16:creationId xmlns:a16="http://schemas.microsoft.com/office/drawing/2014/main" id="{005140FF-FB85-B463-93C9-6AA10BE3D699}"/>
              </a:ext>
            </a:extLst>
          </p:cNvPr>
          <p:cNvGrpSpPr/>
          <p:nvPr/>
        </p:nvGrpSpPr>
        <p:grpSpPr>
          <a:xfrm>
            <a:off x="6026208" y="5997181"/>
            <a:ext cx="2628421" cy="508844"/>
            <a:chOff x="6046277" y="6097323"/>
            <a:chExt cx="2628421" cy="508844"/>
          </a:xfrm>
          <a:solidFill>
            <a:srgbClr val="EC6608"/>
          </a:solidFill>
        </p:grpSpPr>
        <p:sp>
          <p:nvSpPr>
            <p:cNvPr id="97" name="Rectangle: Rounded Corners 96">
              <a:extLst>
                <a:ext uri="{FF2B5EF4-FFF2-40B4-BE49-F238E27FC236}">
                  <a16:creationId xmlns:a16="http://schemas.microsoft.com/office/drawing/2014/main" id="{4D86AC52-4853-CC60-83F7-1157A708E854}"/>
                </a:ext>
              </a:extLst>
            </p:cNvPr>
            <p:cNvSpPr/>
            <p:nvPr/>
          </p:nvSpPr>
          <p:spPr>
            <a:xfrm>
              <a:off x="6046277" y="6097323"/>
              <a:ext cx="2558642" cy="508844"/>
            </a:xfrm>
            <a:prstGeom prst="roundRect">
              <a:avLst/>
            </a:prstGeom>
            <a:grpFill/>
            <a:ln w="28575">
              <a:solidFill>
                <a:srgbClr val="EC66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TextBox 101">
              <a:extLst>
                <a:ext uri="{FF2B5EF4-FFF2-40B4-BE49-F238E27FC236}">
                  <a16:creationId xmlns:a16="http://schemas.microsoft.com/office/drawing/2014/main" id="{A7B3CFB2-1FC0-0626-564C-D9D511A16758}"/>
                </a:ext>
              </a:extLst>
            </p:cNvPr>
            <p:cNvSpPr txBox="1"/>
            <p:nvPr/>
          </p:nvSpPr>
          <p:spPr>
            <a:xfrm>
              <a:off x="6584331" y="6120912"/>
              <a:ext cx="2090367" cy="461665"/>
            </a:xfrm>
            <a:prstGeom prst="rect">
              <a:avLst/>
            </a:prstGeom>
            <a:noFill/>
            <a:ln>
              <a:noFill/>
            </a:ln>
          </p:spPr>
          <p:txBody>
            <a:bodyPr wrap="square" rtlCol="0">
              <a:spAutoFit/>
            </a:bodyPr>
            <a:lstStyle/>
            <a:p>
              <a:r>
                <a:rPr lang="en-GB" sz="800" dirty="0">
                  <a:solidFill>
                    <a:schemeClr val="bg1"/>
                  </a:solidFill>
                  <a:latin typeface="Gotham Bold" pitchFamily="50" charset="0"/>
                  <a:cs typeface="Gotham Bold" pitchFamily="50" charset="0"/>
                </a:rPr>
                <a:t>If you complete stages 1-3, you are more likely to be moving towards your aspirational grade</a:t>
              </a:r>
              <a:endParaRPr lang="en-GB" sz="1050" dirty="0">
                <a:solidFill>
                  <a:schemeClr val="bg1"/>
                </a:solidFill>
                <a:latin typeface="Gotham Bold" pitchFamily="50" charset="0"/>
                <a:cs typeface="Gotham Bold" pitchFamily="50" charset="0"/>
              </a:endParaRPr>
            </a:p>
          </p:txBody>
        </p:sp>
        <p:sp>
          <p:nvSpPr>
            <p:cNvPr id="107" name="Star: 5 Points 106">
              <a:extLst>
                <a:ext uri="{FF2B5EF4-FFF2-40B4-BE49-F238E27FC236}">
                  <a16:creationId xmlns:a16="http://schemas.microsoft.com/office/drawing/2014/main" id="{773241BE-067F-0330-A16A-EC1B4B74FBC5}"/>
                </a:ext>
              </a:extLst>
            </p:cNvPr>
            <p:cNvSpPr/>
            <p:nvPr/>
          </p:nvSpPr>
          <p:spPr>
            <a:xfrm>
              <a:off x="6115073" y="6116588"/>
              <a:ext cx="468903" cy="468903"/>
            </a:xfrm>
            <a:prstGeom prst="star5">
              <a:avLst/>
            </a:prstGeom>
            <a:solidFill>
              <a:schemeClr val="bg1"/>
            </a:solidFill>
            <a:ln>
              <a:solidFill>
                <a:srgbClr val="EC66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rgbClr val="EC6608"/>
                  </a:solidFill>
                  <a:latin typeface="Gotham Bold" pitchFamily="50" charset="0"/>
                  <a:cs typeface="Gotham Bold" pitchFamily="50" charset="0"/>
                </a:rPr>
                <a:t>3</a:t>
              </a:r>
            </a:p>
          </p:txBody>
        </p:sp>
      </p:grpSp>
      <p:grpSp>
        <p:nvGrpSpPr>
          <p:cNvPr id="4" name="Group 3">
            <a:extLst>
              <a:ext uri="{FF2B5EF4-FFF2-40B4-BE49-F238E27FC236}">
                <a16:creationId xmlns:a16="http://schemas.microsoft.com/office/drawing/2014/main" id="{F37336DC-BF2F-D004-DBF6-6BC166653D78}"/>
              </a:ext>
            </a:extLst>
          </p:cNvPr>
          <p:cNvGrpSpPr/>
          <p:nvPr/>
        </p:nvGrpSpPr>
        <p:grpSpPr>
          <a:xfrm>
            <a:off x="8820167" y="6027639"/>
            <a:ext cx="2664002" cy="508844"/>
            <a:chOff x="8907113" y="6101325"/>
            <a:chExt cx="2558642" cy="508844"/>
          </a:xfrm>
          <a:solidFill>
            <a:srgbClr val="C7CB00"/>
          </a:solidFill>
        </p:grpSpPr>
        <p:sp>
          <p:nvSpPr>
            <p:cNvPr id="100" name="Rectangle: Rounded Corners 99">
              <a:extLst>
                <a:ext uri="{FF2B5EF4-FFF2-40B4-BE49-F238E27FC236}">
                  <a16:creationId xmlns:a16="http://schemas.microsoft.com/office/drawing/2014/main" id="{9F1B3C35-86E7-6527-D4E8-F130EA462D9B}"/>
                </a:ext>
              </a:extLst>
            </p:cNvPr>
            <p:cNvSpPr/>
            <p:nvPr/>
          </p:nvSpPr>
          <p:spPr>
            <a:xfrm>
              <a:off x="8907113" y="6101325"/>
              <a:ext cx="2558642" cy="508844"/>
            </a:xfrm>
            <a:prstGeom prst="roundRect">
              <a:avLst/>
            </a:prstGeom>
            <a:grpFill/>
            <a:ln w="28575">
              <a:solidFill>
                <a:srgbClr val="C7CB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TextBox 100">
              <a:extLst>
                <a:ext uri="{FF2B5EF4-FFF2-40B4-BE49-F238E27FC236}">
                  <a16:creationId xmlns:a16="http://schemas.microsoft.com/office/drawing/2014/main" id="{3567CE76-8497-532B-FA06-653869E095D6}"/>
                </a:ext>
              </a:extLst>
            </p:cNvPr>
            <p:cNvSpPr txBox="1"/>
            <p:nvPr/>
          </p:nvSpPr>
          <p:spPr>
            <a:xfrm>
              <a:off x="9425567" y="6131911"/>
              <a:ext cx="2007694" cy="461665"/>
            </a:xfrm>
            <a:prstGeom prst="rect">
              <a:avLst/>
            </a:prstGeom>
            <a:grpFill/>
            <a:ln>
              <a:solidFill>
                <a:srgbClr val="C7CB00"/>
              </a:solidFill>
            </a:ln>
          </p:spPr>
          <p:txBody>
            <a:bodyPr wrap="square" rtlCol="0">
              <a:spAutoFit/>
            </a:bodyPr>
            <a:lstStyle/>
            <a:p>
              <a:r>
                <a:rPr lang="en-GB" sz="800" dirty="0">
                  <a:solidFill>
                    <a:schemeClr val="bg1"/>
                  </a:solidFill>
                  <a:latin typeface="Gotham Bold" pitchFamily="50" charset="0"/>
                  <a:cs typeface="Gotham Bold" pitchFamily="50" charset="0"/>
                </a:rPr>
                <a:t>If you complete stages 1-4, you are giving yourself the best chance of meeting your aspirational grade</a:t>
              </a:r>
              <a:endParaRPr lang="en-GB" sz="1050" dirty="0">
                <a:solidFill>
                  <a:schemeClr val="bg1"/>
                </a:solidFill>
                <a:latin typeface="Gotham Bold" pitchFamily="50" charset="0"/>
                <a:cs typeface="Gotham Bold" pitchFamily="50" charset="0"/>
              </a:endParaRPr>
            </a:p>
          </p:txBody>
        </p:sp>
        <p:sp>
          <p:nvSpPr>
            <p:cNvPr id="108" name="Star: 5 Points 107">
              <a:extLst>
                <a:ext uri="{FF2B5EF4-FFF2-40B4-BE49-F238E27FC236}">
                  <a16:creationId xmlns:a16="http://schemas.microsoft.com/office/drawing/2014/main" id="{B6FFFA58-E272-6508-BD8D-D345AE7E5AC5}"/>
                </a:ext>
              </a:extLst>
            </p:cNvPr>
            <p:cNvSpPr/>
            <p:nvPr/>
          </p:nvSpPr>
          <p:spPr>
            <a:xfrm>
              <a:off x="8939750" y="6111185"/>
              <a:ext cx="468903" cy="468903"/>
            </a:xfrm>
            <a:prstGeom prst="star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rgbClr val="C7CB00"/>
                  </a:solidFill>
                  <a:latin typeface="Gotham Bold" pitchFamily="50" charset="0"/>
                  <a:cs typeface="Gotham Bold" pitchFamily="50" charset="0"/>
                </a:rPr>
                <a:t>4</a:t>
              </a:r>
            </a:p>
          </p:txBody>
        </p:sp>
      </p:grpSp>
      <p:sp>
        <p:nvSpPr>
          <p:cNvPr id="32" name="TextBox 31">
            <a:extLst>
              <a:ext uri="{FF2B5EF4-FFF2-40B4-BE49-F238E27FC236}">
                <a16:creationId xmlns:a16="http://schemas.microsoft.com/office/drawing/2014/main" id="{5F17B42C-D5D3-F879-94B0-B0893EB9C04E}"/>
              </a:ext>
            </a:extLst>
          </p:cNvPr>
          <p:cNvSpPr txBox="1"/>
          <p:nvPr/>
        </p:nvSpPr>
        <p:spPr>
          <a:xfrm>
            <a:off x="8570436" y="5247347"/>
            <a:ext cx="3173835" cy="707886"/>
          </a:xfrm>
          <a:prstGeom prst="rect">
            <a:avLst/>
          </a:prstGeom>
          <a:noFill/>
        </p:spPr>
        <p:txBody>
          <a:bodyPr wrap="square" rtlCol="0">
            <a:spAutoFit/>
          </a:bodyPr>
          <a:lstStyle/>
          <a:p>
            <a:pPr algn="r"/>
            <a:r>
              <a:rPr lang="en-GB" sz="1600" dirty="0">
                <a:solidFill>
                  <a:schemeClr val="bg1"/>
                </a:solidFill>
                <a:latin typeface="Gotham Bold" pitchFamily="50" charset="0"/>
                <a:cs typeface="Gotham Bold" pitchFamily="50" charset="0"/>
              </a:rPr>
              <a:t>Engagement with Learning…</a:t>
            </a:r>
          </a:p>
          <a:p>
            <a:pPr algn="r"/>
            <a:r>
              <a:rPr lang="en-GB" sz="1200" dirty="0">
                <a:solidFill>
                  <a:schemeClr val="bg1"/>
                </a:solidFill>
                <a:latin typeface="Gotham Bold" pitchFamily="50" charset="0"/>
                <a:cs typeface="Gotham Bold" pitchFamily="50" charset="0"/>
              </a:rPr>
              <a:t>Boost your number to have the best chance to boost your grade</a:t>
            </a:r>
          </a:p>
        </p:txBody>
      </p:sp>
      <p:sp>
        <p:nvSpPr>
          <p:cNvPr id="6" name="Arrow: Right 5">
            <a:extLst>
              <a:ext uri="{FF2B5EF4-FFF2-40B4-BE49-F238E27FC236}">
                <a16:creationId xmlns:a16="http://schemas.microsoft.com/office/drawing/2014/main" id="{799BBED5-309D-779A-9762-41D76B5C46DF}"/>
              </a:ext>
            </a:extLst>
          </p:cNvPr>
          <p:cNvSpPr/>
          <p:nvPr/>
        </p:nvSpPr>
        <p:spPr>
          <a:xfrm>
            <a:off x="2774174" y="6156420"/>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Arrow: Right 8">
            <a:extLst>
              <a:ext uri="{FF2B5EF4-FFF2-40B4-BE49-F238E27FC236}">
                <a16:creationId xmlns:a16="http://schemas.microsoft.com/office/drawing/2014/main" id="{E5206022-FFD2-1C7A-B8A2-70FD37D3D137}"/>
              </a:ext>
            </a:extLst>
          </p:cNvPr>
          <p:cNvSpPr/>
          <p:nvPr/>
        </p:nvSpPr>
        <p:spPr>
          <a:xfrm>
            <a:off x="5630149" y="6271648"/>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Arrow: Right 18">
            <a:extLst>
              <a:ext uri="{FF2B5EF4-FFF2-40B4-BE49-F238E27FC236}">
                <a16:creationId xmlns:a16="http://schemas.microsoft.com/office/drawing/2014/main" id="{6A15C7F6-C02C-BA91-7E00-98A3C19F3673}"/>
              </a:ext>
            </a:extLst>
          </p:cNvPr>
          <p:cNvSpPr/>
          <p:nvPr/>
        </p:nvSpPr>
        <p:spPr>
          <a:xfrm>
            <a:off x="8411953" y="6250897"/>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tangle: Rounded Corners 44">
            <a:extLst>
              <a:ext uri="{FF2B5EF4-FFF2-40B4-BE49-F238E27FC236}">
                <a16:creationId xmlns:a16="http://schemas.microsoft.com/office/drawing/2014/main" id="{BB67FED1-CD9E-4C78-F1DE-75FB64DB50E9}"/>
              </a:ext>
            </a:extLst>
          </p:cNvPr>
          <p:cNvSpPr/>
          <p:nvPr/>
        </p:nvSpPr>
        <p:spPr>
          <a:xfrm>
            <a:off x="6097836" y="3506042"/>
            <a:ext cx="2333060" cy="781250"/>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900" dirty="0">
                <a:solidFill>
                  <a:srgbClr val="A81F27"/>
                </a:solidFill>
              </a:rPr>
              <a:t>Look at exam standardisation tasks or model student answers and mark them yourself. Then check your marking and try to understand why they achieve the levels they do .</a:t>
            </a:r>
          </a:p>
        </p:txBody>
      </p:sp>
      <p:cxnSp>
        <p:nvCxnSpPr>
          <p:cNvPr id="28" name="Straight Arrow Connector 27">
            <a:extLst>
              <a:ext uri="{FF2B5EF4-FFF2-40B4-BE49-F238E27FC236}">
                <a16:creationId xmlns:a16="http://schemas.microsoft.com/office/drawing/2014/main" id="{56247766-F090-0CBA-655F-27CFF000EDB6}"/>
              </a:ext>
            </a:extLst>
          </p:cNvPr>
          <p:cNvCxnSpPr>
            <a:cxnSpLocks/>
          </p:cNvCxnSpPr>
          <p:nvPr/>
        </p:nvCxnSpPr>
        <p:spPr>
          <a:xfrm>
            <a:off x="7159488" y="4264372"/>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sp>
        <p:nvSpPr>
          <p:cNvPr id="29" name="Arrow: Right 28">
            <a:extLst>
              <a:ext uri="{FF2B5EF4-FFF2-40B4-BE49-F238E27FC236}">
                <a16:creationId xmlns:a16="http://schemas.microsoft.com/office/drawing/2014/main" id="{E9F921FC-6E10-ABD6-E467-6E2305FD7132}"/>
              </a:ext>
            </a:extLst>
          </p:cNvPr>
          <p:cNvSpPr/>
          <p:nvPr/>
        </p:nvSpPr>
        <p:spPr>
          <a:xfrm>
            <a:off x="5613394" y="4076153"/>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47598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Slides>
  <Notes>0</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office theme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116</cp:revision>
  <dcterms:created xsi:type="dcterms:W3CDTF">2023-06-13T08:18:10Z</dcterms:created>
  <dcterms:modified xsi:type="dcterms:W3CDTF">2023-06-13T09:10:30Z</dcterms:modified>
</cp:coreProperties>
</file>