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F27"/>
    <a:srgbClr val="A31C71"/>
    <a:srgbClr val="92BFBF"/>
    <a:srgbClr val="537F82"/>
    <a:srgbClr val="C7CB00"/>
    <a:srgbClr val="EC6608"/>
    <a:srgbClr val="D7007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0BBB36-AB7C-4FCE-BB2C-24306EE2D806}" v="18" dt="2023-05-27T09:31:04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9"/>
  </p:normalViewPr>
  <p:slideViewPr>
    <p:cSldViewPr snapToGrid="0">
      <p:cViewPr>
        <p:scale>
          <a:sx n="95" d="100"/>
          <a:sy n="95" d="100"/>
        </p:scale>
        <p:origin x="68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1" Type="http://schemas.microsoft.com/office/2015/10/relationships/revisionInfo" Target="revisionInfo.xml"/><Relationship Id="rId1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Phillips" userId="480c7361-d25d-45ff-bbf0-c84e5e732bbd" providerId="ADAL" clId="{C60BBB36-AB7C-4FCE-BB2C-24306EE2D806}"/>
    <pc:docChg chg="modSld">
      <pc:chgData name="Kate Phillips" userId="480c7361-d25d-45ff-bbf0-c84e5e732bbd" providerId="ADAL" clId="{C60BBB36-AB7C-4FCE-BB2C-24306EE2D806}" dt="2023-05-27T09:31:04.492" v="17" actId="20577"/>
      <pc:docMkLst>
        <pc:docMk/>
      </pc:docMkLst>
      <pc:sldChg chg="modSp mod">
        <pc:chgData name="Kate Phillips" userId="480c7361-d25d-45ff-bbf0-c84e5e732bbd" providerId="ADAL" clId="{C60BBB36-AB7C-4FCE-BB2C-24306EE2D806}" dt="2023-05-27T09:31:04.492" v="17" actId="20577"/>
        <pc:sldMkLst>
          <pc:docMk/>
          <pc:sldMk cId="1866915776" sldId="257"/>
        </pc:sldMkLst>
        <pc:spChg chg="mod">
          <ac:chgData name="Kate Phillips" userId="480c7361-d25d-45ff-bbf0-c84e5e732bbd" providerId="ADAL" clId="{C60BBB36-AB7C-4FCE-BB2C-24306EE2D806}" dt="2023-05-27T09:31:04.492" v="17" actId="20577"/>
          <ac:spMkLst>
            <pc:docMk/>
            <pc:sldMk cId="1866915776" sldId="257"/>
            <ac:spMk id="23" creationId="{33E2AEF6-E668-C12A-AE0E-2A8A4A5E51D7}"/>
          </ac:spMkLst>
        </pc:spChg>
        <pc:spChg chg="mod">
          <ac:chgData name="Kate Phillips" userId="480c7361-d25d-45ff-bbf0-c84e5e732bbd" providerId="ADAL" clId="{C60BBB36-AB7C-4FCE-BB2C-24306EE2D806}" dt="2023-05-27T09:30:25.955" v="12" actId="20577"/>
          <ac:spMkLst>
            <pc:docMk/>
            <pc:sldMk cId="1866915776" sldId="257"/>
            <ac:spMk id="26" creationId="{86F089BE-9378-A399-93B8-8A4C2E3C35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Make flash cards, mind maps, condensed notes to identify key points and learn key concepts – refer to the topic sheets and student handbook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DD5F0A35-5C4D-FDA8-102E-F2E78EB47B86}"/>
              </a:ext>
            </a:extLst>
          </p:cNvPr>
          <p:cNvSpPr/>
          <p:nvPr/>
        </p:nvSpPr>
        <p:spPr>
          <a:xfrm>
            <a:off x="8015316" y="5123963"/>
            <a:ext cx="383261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xmlns="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19D8B3CA-B7C8-F6D1-CB56-CB45DFA8EA18}"/>
              </a:ext>
            </a:extLst>
          </p:cNvPr>
          <p:cNvSpPr/>
          <p:nvPr/>
        </p:nvSpPr>
        <p:spPr>
          <a:xfrm>
            <a:off x="352338" y="339968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</a:t>
            </a:r>
          </a:p>
          <a:p>
            <a:r>
              <a:rPr lang="en-GB" sz="12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 Level Geography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rgbClr val="A31C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rgbClr val="D70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rgbClr val="EC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rgbClr val="C7C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33070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Review notes, underline key points, go back over reading and presentations on Teams to fill any gaps and identify themes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33E2AEF6-E668-C12A-AE0E-2A8A4A5E51D7}"/>
              </a:ext>
            </a:extLst>
          </p:cNvPr>
          <p:cNvSpPr/>
          <p:nvPr/>
        </p:nvSpPr>
        <p:spPr>
          <a:xfrm>
            <a:off x="419450" y="2736068"/>
            <a:ext cx="2332140" cy="677045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Use suggested additional reading/GFS in the topic folder on Teams to add more examples/evidence to your notes.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5A95286D-E065-24F8-94D3-A07FE9BF4160}"/>
              </a:ext>
            </a:extLst>
          </p:cNvPr>
          <p:cNvSpPr/>
          <p:nvPr/>
        </p:nvSpPr>
        <p:spPr>
          <a:xfrm>
            <a:off x="470484" y="3565672"/>
            <a:ext cx="2281106" cy="571901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rgbClr val="A31C7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A2667531-0ACD-7538-9EFA-FAB3DCF3AC35}"/>
              </a:ext>
            </a:extLst>
          </p:cNvPr>
          <p:cNvSpPr/>
          <p:nvPr/>
        </p:nvSpPr>
        <p:spPr>
          <a:xfrm>
            <a:off x="470484" y="43386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Create one page summary of case studies and key concepts/processes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86F089BE-9378-A399-93B8-8A4C2E3C35D8}"/>
              </a:ext>
            </a:extLst>
          </p:cNvPr>
          <p:cNvSpPr/>
          <p:nvPr/>
        </p:nvSpPr>
        <p:spPr>
          <a:xfrm>
            <a:off x="482833" y="512275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Watch a </a:t>
            </a:r>
            <a:r>
              <a:rPr lang="en-GB" sz="900" dirty="0" err="1" smtClean="0">
                <a:solidFill>
                  <a:srgbClr val="A81F27"/>
                </a:solidFill>
              </a:rPr>
              <a:t>TfG</a:t>
            </a:r>
            <a:r>
              <a:rPr lang="en-GB" sz="900" dirty="0" smtClean="0">
                <a:solidFill>
                  <a:srgbClr val="A81F27"/>
                </a:solidFill>
              </a:rPr>
              <a:t> video, </a:t>
            </a:r>
            <a:r>
              <a:rPr lang="en-GB" sz="900" dirty="0">
                <a:solidFill>
                  <a:srgbClr val="A81F27"/>
                </a:solidFill>
              </a:rPr>
              <a:t>listen to a podcast or use Future Learn or Redfern’s </a:t>
            </a:r>
            <a:r>
              <a:rPr lang="en-GB" sz="900" dirty="0" err="1">
                <a:solidFill>
                  <a:srgbClr val="A81F27"/>
                </a:solidFill>
              </a:rPr>
              <a:t>Substack</a:t>
            </a:r>
            <a:r>
              <a:rPr lang="en-GB" sz="900" dirty="0">
                <a:solidFill>
                  <a:srgbClr val="A81F27"/>
                </a:solidFill>
              </a:rPr>
              <a:t> to develop understanding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FECF0F08-3016-3336-7409-99DD06AC4CE6}"/>
              </a:ext>
            </a:extLst>
          </p:cNvPr>
          <p:cNvSpPr/>
          <p:nvPr/>
        </p:nvSpPr>
        <p:spPr>
          <a:xfrm>
            <a:off x="3147270" y="1805689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Talk through your ideas and explain the ‘content’ out loud to someone – ideally friends from the course – pretend you are teaching each other the key events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A81F27"/>
                </a:solidFill>
              </a:rPr>
              <a:t>If you find a topic hard use suggested sources on Teams to review the topic – make a list of things you would like your teacher to clarify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B140E0DD-3718-C67D-2AC2-048E380AD327}"/>
              </a:ext>
            </a:extLst>
          </p:cNvPr>
          <p:cNvSpPr/>
          <p:nvPr/>
        </p:nvSpPr>
        <p:spPr>
          <a:xfrm>
            <a:off x="3250934" y="35715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Create essay plans that include the key issues in the topic and include named examples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C102AF32-8E43-E357-EFA7-CE022E22CE83}"/>
              </a:ext>
            </a:extLst>
          </p:cNvPr>
          <p:cNvSpPr/>
          <p:nvPr/>
        </p:nvSpPr>
        <p:spPr>
          <a:xfrm>
            <a:off x="3250998" y="436061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Plan an exam style question from memory, then refer to notes to fill gaps in the plan. Repeat until you can recall all key points without notes.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B7AE0481-8BD1-0887-882A-C48254DDCC2A}"/>
              </a:ext>
            </a:extLst>
          </p:cNvPr>
          <p:cNvSpPr/>
          <p:nvPr/>
        </p:nvSpPr>
        <p:spPr>
          <a:xfrm>
            <a:off x="3286038" y="514478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Do practice answers to work on exam technique for different question types and practical skills. 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Use past Qs or a topic test on Teams to check your detailed knowledge from memory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Practice questions, do detailed plans and full essays and mark them yourself using mark schemes available on Teams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93CCE3CF-D004-D776-27D5-F9642168ABD9}"/>
              </a:ext>
            </a:extLst>
          </p:cNvPr>
          <p:cNvSpPr/>
          <p:nvPr/>
        </p:nvSpPr>
        <p:spPr>
          <a:xfrm>
            <a:off x="6076600" y="431034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Try making up some exam questions for each topic yourself and planning them, if you can’t think of what could be asked, have you got to grips with the topic?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Use  topic summaries and checklists to assess your confidence on different topics and which to go back and consolidate again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Re-do all or part of an assessment using feedback received and the targets you have set yourself on your reflection sheet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Review practical skills and use ArcGIS </a:t>
            </a:r>
            <a:r>
              <a:rPr lang="en-GB" sz="900" err="1">
                <a:solidFill>
                  <a:srgbClr val="A81F27"/>
                </a:solidFill>
              </a:rPr>
              <a:t>storymaps</a:t>
            </a:r>
            <a:r>
              <a:rPr lang="en-GB" sz="900">
                <a:solidFill>
                  <a:srgbClr val="A81F27"/>
                </a:solidFill>
              </a:rPr>
              <a:t> or Future Learn to put the work done in class in a broader context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xmlns="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xmlns="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xmlns="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xmlns="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xmlns="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xmlns="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xmlns="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xmlns="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429000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xmlns="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55215" y="4153460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90210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4131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14899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xmlns="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97028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xmlns="" id="{64166770-37B8-1F05-FBF2-0C8CEE3B202F}"/>
              </a:ext>
            </a:extLst>
          </p:cNvPr>
          <p:cNvSpPr/>
          <p:nvPr/>
        </p:nvSpPr>
        <p:spPr>
          <a:xfrm>
            <a:off x="5009860" y="173377"/>
            <a:ext cx="4275236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6243E6A1-EBAF-D74F-BD9B-12EB9613CDAB}"/>
              </a:ext>
            </a:extLst>
          </p:cNvPr>
          <p:cNvSpPr txBox="1"/>
          <p:nvPr/>
        </p:nvSpPr>
        <p:spPr>
          <a:xfrm>
            <a:off x="5142648" y="154639"/>
            <a:ext cx="41424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on:      </a:t>
            </a:r>
          </a:p>
          <a:p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in the resources folders, WJEC/</a:t>
            </a:r>
            <a:r>
              <a:rPr lang="en-GB" sz="100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Eduqas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study guides in library, online sources such as Future Learn, Kahoot!, Seneca, Tutor2U, David Redfern’s </a:t>
            </a:r>
            <a:r>
              <a:rPr lang="en-GB" sz="100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substack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</a:t>
            </a:r>
            <a:r>
              <a:rPr lang="en-GB" sz="100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Massolit</a:t>
            </a:r>
            <a:endParaRPr lang="en-GB" sz="100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  <a:p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xmlns="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rgbClr val="A31C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xmlns="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xmlns="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rgbClr val="D700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xmlns="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xmlns="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rgbClr val="EC66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xmlns="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xmlns="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rgbClr val="EC66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xmlns="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rgbClr val="C7C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solidFill>
                <a:srgbClr val="C7CB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xmlns="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F17B42C-D5D3-F879-94B0-B0893EB9C04E}"/>
              </a:ext>
            </a:extLst>
          </p:cNvPr>
          <p:cNvSpPr txBox="1"/>
          <p:nvPr/>
        </p:nvSpPr>
        <p:spPr>
          <a:xfrm>
            <a:off x="8570436" y="5247347"/>
            <a:ext cx="317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Learning…</a:t>
            </a:r>
          </a:p>
          <a:p>
            <a:pPr algn="r"/>
            <a:r>
              <a:rPr lang="en-GB" sz="12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44">
            <a:extLst>
              <a:ext uri="{FF2B5EF4-FFF2-40B4-BE49-F238E27FC236}">
                <a16:creationId xmlns:a16="http://schemas.microsoft.com/office/drawing/2014/main" xmlns="" id="{BB67FED1-CD9E-4C78-F1DE-75FB64DB50E9}"/>
              </a:ext>
            </a:extLst>
          </p:cNvPr>
          <p:cNvSpPr/>
          <p:nvPr/>
        </p:nvSpPr>
        <p:spPr>
          <a:xfrm>
            <a:off x="6106495" y="35493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rgbClr val="A81F27"/>
                </a:solidFill>
              </a:rPr>
              <a:t>Practise writing strong introductions and conclusions that answer command words and evaluate arguments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56247766-F090-0CBA-655F-27CFF000EDB6}"/>
              </a:ext>
            </a:extLst>
          </p:cNvPr>
          <p:cNvCxnSpPr>
            <a:cxnSpLocks/>
          </p:cNvCxnSpPr>
          <p:nvPr/>
        </p:nvCxnSpPr>
        <p:spPr>
          <a:xfrm>
            <a:off x="7185465" y="409984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FF4A0A7F54B4882FD547087D30A0D" ma:contentTypeVersion="17" ma:contentTypeDescription="Create a new document." ma:contentTypeScope="" ma:versionID="33aabe5526b8359c232ad9cdc1543544">
  <xsd:schema xmlns:xsd="http://www.w3.org/2001/XMLSchema" xmlns:xs="http://www.w3.org/2001/XMLSchema" xmlns:p="http://schemas.microsoft.com/office/2006/metadata/properties" xmlns:ns2="8dbbbb4b-cf7c-46da-b588-81d0912e4bb8" xmlns:ns3="f81083ba-5671-4ffc-8f63-39b24ff0a81f" targetNamespace="http://schemas.microsoft.com/office/2006/metadata/properties" ma:root="true" ma:fieldsID="09d3c0c47dbfd05fe36fa6ee0f18730c" ns2:_="" ns3:_="">
    <xsd:import namespace="8dbbbb4b-cf7c-46da-b588-81d0912e4bb8"/>
    <xsd:import namespace="f81083ba-5671-4ffc-8f63-39b24ff0a8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bbb4b-cf7c-46da-b588-81d0912e4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ff05f57-5e39-4271-ac46-5ebfc8777e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083ba-5671-4ffc-8f63-39b24ff0a8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50ca42d-6aba-4466-a8ab-4a763d288076}" ma:internalName="TaxCatchAll" ma:showField="CatchAllData" ma:web="f81083ba-5671-4ffc-8f63-39b24ff0a8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bbbb4b-cf7c-46da-b588-81d0912e4bb8">
      <Terms xmlns="http://schemas.microsoft.com/office/infopath/2007/PartnerControls"/>
    </lcf76f155ced4ddcb4097134ff3c332f>
    <TaxCatchAll xmlns="f81083ba-5671-4ffc-8f63-39b24ff0a81f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182B4C-A6E0-4ADA-B3D2-96F2E8B8D27D}">
  <ds:schemaRefs>
    <ds:schemaRef ds:uri="8dbbbb4b-cf7c-46da-b588-81d0912e4bb8"/>
    <ds:schemaRef ds:uri="f81083ba-5671-4ffc-8f63-39b24ff0a8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20848A-8BF5-49C2-B009-F5EC5DD9B99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f81083ba-5671-4ffc-8f63-39b24ff0a81f"/>
    <ds:schemaRef ds:uri="http://schemas.microsoft.com/office/2006/documentManagement/types"/>
    <ds:schemaRef ds:uri="http://purl.org/dc/elements/1.1/"/>
    <ds:schemaRef ds:uri="http://www.w3.org/XML/1998/namespace"/>
    <ds:schemaRef ds:uri="8dbbbb4b-cf7c-46da-b588-81d0912e4bb8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1C11D5-56B8-442A-8C12-DCE89B52EB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Gotham Bold</vt:lpstr>
      <vt:lpstr>Arial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Kate Phillips</cp:lastModifiedBy>
  <cp:revision>2</cp:revision>
  <dcterms:created xsi:type="dcterms:W3CDTF">2023-03-01T08:48:30Z</dcterms:created>
  <dcterms:modified xsi:type="dcterms:W3CDTF">2023-06-11T14:09:25Z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0x010100EFEFF4A0A7F54B4882FD547087D30A0D</vt:lpwstr>
  </property>
  <property fmtid="{D5CDD505-2E9C-101B-9397-08002B2CF9AE}" pid="3" name="MediaServiceImageTags">
    <vt:lpwstr/>
  </property>
</Properties>
</file>