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8952A7-3471-4AD4-B273-F2A020F5F825}" v="14" dt="2023-05-19T08:36:33.1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napToGrid="0">
      <p:cViewPr>
        <p:scale>
          <a:sx n="80" d="100"/>
          <a:sy n="80" d="100"/>
        </p:scale>
        <p:origin x="-24" y="-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 Craddock-Wright" userId="ade68fd1-d0e5-4daa-897e-b5abfaf667a6" providerId="ADAL" clId="{8A8952A7-3471-4AD4-B273-F2A020F5F825}"/>
    <pc:docChg chg="undo custSel delSld modSld">
      <pc:chgData name="Adam Craddock-Wright" userId="ade68fd1-d0e5-4daa-897e-b5abfaf667a6" providerId="ADAL" clId="{8A8952A7-3471-4AD4-B273-F2A020F5F825}" dt="2023-05-19T08:37:16.181" v="2342" actId="47"/>
      <pc:docMkLst>
        <pc:docMk/>
      </pc:docMkLst>
      <pc:sldChg chg="addSp delSp modSp mod">
        <pc:chgData name="Adam Craddock-Wright" userId="ade68fd1-d0e5-4daa-897e-b5abfaf667a6" providerId="ADAL" clId="{8A8952A7-3471-4AD4-B273-F2A020F5F825}" dt="2023-05-19T08:37:06.195" v="2341" actId="20577"/>
        <pc:sldMkLst>
          <pc:docMk/>
          <pc:sldMk cId="1866915776" sldId="257"/>
        </pc:sldMkLst>
        <pc:spChg chg="mod">
          <ac:chgData name="Adam Craddock-Wright" userId="ade68fd1-d0e5-4daa-897e-b5abfaf667a6" providerId="ADAL" clId="{8A8952A7-3471-4AD4-B273-F2A020F5F825}" dt="2023-05-15T14:40:33.797" v="0" actId="20577"/>
          <ac:spMkLst>
            <pc:docMk/>
            <pc:sldMk cId="1866915776" sldId="257"/>
            <ac:spMk id="7" creationId="{19D8B3CA-B7C8-F6D1-CB56-CB45DFA8EA18}"/>
          </ac:spMkLst>
        </pc:spChg>
        <pc:spChg chg="mod">
          <ac:chgData name="Adam Craddock-Wright" userId="ade68fd1-d0e5-4daa-897e-b5abfaf667a6" providerId="ADAL" clId="{8A8952A7-3471-4AD4-B273-F2A020F5F825}" dt="2023-05-15T14:40:41.780" v="11" actId="20577"/>
          <ac:spMkLst>
            <pc:docMk/>
            <pc:sldMk cId="1866915776" sldId="257"/>
            <ac:spMk id="8" creationId="{28D1857C-8C01-A061-7A2B-7EF52EF024B6}"/>
          </ac:spMkLst>
        </pc:spChg>
        <pc:spChg chg="mod">
          <ac:chgData name="Adam Craddock-Wright" userId="ade68fd1-d0e5-4daa-897e-b5abfaf667a6" providerId="ADAL" clId="{8A8952A7-3471-4AD4-B273-F2A020F5F825}" dt="2023-05-19T08:18:39.557" v="810" actId="1076"/>
          <ac:spMkLst>
            <pc:docMk/>
            <pc:sldMk cId="1866915776" sldId="257"/>
            <ac:spMk id="18" creationId="{0E6C1996-E6FC-C884-0B84-9DD18D0D9812}"/>
          </ac:spMkLst>
        </pc:spChg>
        <pc:spChg chg="del">
          <ac:chgData name="Adam Craddock-Wright" userId="ade68fd1-d0e5-4daa-897e-b5abfaf667a6" providerId="ADAL" clId="{8A8952A7-3471-4AD4-B273-F2A020F5F825}" dt="2023-05-19T08:08:46.396" v="199" actId="478"/>
          <ac:spMkLst>
            <pc:docMk/>
            <pc:sldMk cId="1866915776" sldId="257"/>
            <ac:spMk id="30" creationId="{E285FBB8-30C8-4517-612A-DB37E879DA87}"/>
          </ac:spMkLst>
        </pc:spChg>
        <pc:spChg chg="del">
          <ac:chgData name="Adam Craddock-Wright" userId="ade68fd1-d0e5-4daa-897e-b5abfaf667a6" providerId="ADAL" clId="{8A8952A7-3471-4AD4-B273-F2A020F5F825}" dt="2023-05-19T08:10:03.014" v="338" actId="478"/>
          <ac:spMkLst>
            <pc:docMk/>
            <pc:sldMk cId="1866915776" sldId="257"/>
            <ac:spMk id="33" creationId="{026A2072-3CEF-C3AD-583B-A42749A54087}"/>
          </ac:spMkLst>
        </pc:spChg>
        <pc:spChg chg="del">
          <ac:chgData name="Adam Craddock-Wright" userId="ade68fd1-d0e5-4daa-897e-b5abfaf667a6" providerId="ADAL" clId="{8A8952A7-3471-4AD4-B273-F2A020F5F825}" dt="2023-05-19T08:10:53.864" v="440" actId="478"/>
          <ac:spMkLst>
            <pc:docMk/>
            <pc:sldMk cId="1866915776" sldId="257"/>
            <ac:spMk id="34" creationId="{F0AD2A31-854C-762D-FB36-A71159C6FE44}"/>
          </ac:spMkLst>
        </pc:spChg>
        <pc:spChg chg="add mod">
          <ac:chgData name="Adam Craddock-Wright" userId="ade68fd1-d0e5-4daa-897e-b5abfaf667a6" providerId="ADAL" clId="{8A8952A7-3471-4AD4-B273-F2A020F5F825}" dt="2023-05-19T08:08:52.427" v="200" actId="1076"/>
          <ac:spMkLst>
            <pc:docMk/>
            <pc:sldMk cId="1866915776" sldId="257"/>
            <ac:spMk id="35" creationId="{E947B7BD-B4EF-00CA-8066-F1D3CF9C785C}"/>
          </ac:spMkLst>
        </pc:spChg>
        <pc:spChg chg="add mod">
          <ac:chgData name="Adam Craddock-Wright" userId="ade68fd1-d0e5-4daa-897e-b5abfaf667a6" providerId="ADAL" clId="{8A8952A7-3471-4AD4-B273-F2A020F5F825}" dt="2023-05-19T08:10:07.378" v="339" actId="1076"/>
          <ac:spMkLst>
            <pc:docMk/>
            <pc:sldMk cId="1866915776" sldId="257"/>
            <ac:spMk id="36" creationId="{B5285393-B003-A00C-AFDE-7ECBB98A18A5}"/>
          </ac:spMkLst>
        </pc:spChg>
        <pc:spChg chg="add mod">
          <ac:chgData name="Adam Craddock-Wright" userId="ade68fd1-d0e5-4daa-897e-b5abfaf667a6" providerId="ADAL" clId="{8A8952A7-3471-4AD4-B273-F2A020F5F825}" dt="2023-05-19T08:10:59.993" v="441" actId="1076"/>
          <ac:spMkLst>
            <pc:docMk/>
            <pc:sldMk cId="1866915776" sldId="257"/>
            <ac:spMk id="37" creationId="{67660387-89F7-8964-31E0-11CA96747C06}"/>
          </ac:spMkLst>
        </pc:spChg>
        <pc:spChg chg="mod">
          <ac:chgData name="Adam Craddock-Wright" userId="ade68fd1-d0e5-4daa-897e-b5abfaf667a6" providerId="ADAL" clId="{8A8952A7-3471-4AD4-B273-F2A020F5F825}" dt="2023-05-19T08:09:04.941" v="203" actId="1076"/>
          <ac:spMkLst>
            <pc:docMk/>
            <pc:sldMk cId="1866915776" sldId="257"/>
            <ac:spMk id="44" creationId="{81D078E8-E7EF-4E26-9B4F-D5BED7CB2299}"/>
          </ac:spMkLst>
        </pc:spChg>
        <pc:spChg chg="add mod">
          <ac:chgData name="Adam Craddock-Wright" userId="ade68fd1-d0e5-4daa-897e-b5abfaf667a6" providerId="ADAL" clId="{8A8952A7-3471-4AD4-B273-F2A020F5F825}" dt="2023-05-19T08:13:24.727" v="663" actId="20577"/>
          <ac:spMkLst>
            <pc:docMk/>
            <pc:sldMk cId="1866915776" sldId="257"/>
            <ac:spMk id="51" creationId="{08991D4E-1021-0330-E3E2-CF220E4524A5}"/>
          </ac:spMkLst>
        </pc:spChg>
        <pc:spChg chg="add mod">
          <ac:chgData name="Adam Craddock-Wright" userId="ade68fd1-d0e5-4daa-897e-b5abfaf667a6" providerId="ADAL" clId="{8A8952A7-3471-4AD4-B273-F2A020F5F825}" dt="2023-05-19T08:36:29.455" v="2149" actId="1076"/>
          <ac:spMkLst>
            <pc:docMk/>
            <pc:sldMk cId="1866915776" sldId="257"/>
            <ac:spMk id="52" creationId="{274C03CA-A2D8-056A-C6CC-75E592675CD3}"/>
          </ac:spMkLst>
        </pc:spChg>
        <pc:spChg chg="add mod">
          <ac:chgData name="Adam Craddock-Wright" userId="ade68fd1-d0e5-4daa-897e-b5abfaf667a6" providerId="ADAL" clId="{8A8952A7-3471-4AD4-B273-F2A020F5F825}" dt="2023-05-19T08:18:56.851" v="921" actId="20577"/>
          <ac:spMkLst>
            <pc:docMk/>
            <pc:sldMk cId="1866915776" sldId="257"/>
            <ac:spMk id="53" creationId="{A56DFEB8-1F0B-AAB2-0AA9-D15982EF5441}"/>
          </ac:spMkLst>
        </pc:spChg>
        <pc:spChg chg="add mod">
          <ac:chgData name="Adam Craddock-Wright" userId="ade68fd1-d0e5-4daa-897e-b5abfaf667a6" providerId="ADAL" clId="{8A8952A7-3471-4AD4-B273-F2A020F5F825}" dt="2023-05-19T08:22:06.460" v="1003" actId="20577"/>
          <ac:spMkLst>
            <pc:docMk/>
            <pc:sldMk cId="1866915776" sldId="257"/>
            <ac:spMk id="54" creationId="{A46EA5F1-D13E-97C0-3669-4E226AE86B5E}"/>
          </ac:spMkLst>
        </pc:spChg>
        <pc:spChg chg="add mod">
          <ac:chgData name="Adam Craddock-Wright" userId="ade68fd1-d0e5-4daa-897e-b5abfaf667a6" providerId="ADAL" clId="{8A8952A7-3471-4AD4-B273-F2A020F5F825}" dt="2023-05-19T08:25:15.210" v="1152" actId="20577"/>
          <ac:spMkLst>
            <pc:docMk/>
            <pc:sldMk cId="1866915776" sldId="257"/>
            <ac:spMk id="55" creationId="{47AC97E4-D761-173B-1431-0D506AE37F6F}"/>
          </ac:spMkLst>
        </pc:spChg>
        <pc:spChg chg="add mod">
          <ac:chgData name="Adam Craddock-Wright" userId="ade68fd1-d0e5-4daa-897e-b5abfaf667a6" providerId="ADAL" clId="{8A8952A7-3471-4AD4-B273-F2A020F5F825}" dt="2023-05-19T08:26:26.138" v="1315" actId="20577"/>
          <ac:spMkLst>
            <pc:docMk/>
            <pc:sldMk cId="1866915776" sldId="257"/>
            <ac:spMk id="56" creationId="{864A16B4-3A76-324D-49F0-356A108F4551}"/>
          </ac:spMkLst>
        </pc:spChg>
        <pc:spChg chg="add mod">
          <ac:chgData name="Adam Craddock-Wright" userId="ade68fd1-d0e5-4daa-897e-b5abfaf667a6" providerId="ADAL" clId="{8A8952A7-3471-4AD4-B273-F2A020F5F825}" dt="2023-05-19T08:28:38.277" v="1453" actId="1076"/>
          <ac:spMkLst>
            <pc:docMk/>
            <pc:sldMk cId="1866915776" sldId="257"/>
            <ac:spMk id="57" creationId="{C1805754-E6A3-BB22-E014-765860BE2C32}"/>
          </ac:spMkLst>
        </pc:spChg>
        <pc:spChg chg="add del mod">
          <ac:chgData name="Adam Craddock-Wright" userId="ade68fd1-d0e5-4daa-897e-b5abfaf667a6" providerId="ADAL" clId="{8A8952A7-3471-4AD4-B273-F2A020F5F825}" dt="2023-05-19T08:31:46.143" v="1541"/>
          <ac:spMkLst>
            <pc:docMk/>
            <pc:sldMk cId="1866915776" sldId="257"/>
            <ac:spMk id="58" creationId="{C41AA562-0488-353B-29F7-649A5370FCD2}"/>
          </ac:spMkLst>
        </pc:spChg>
        <pc:spChg chg="add mod">
          <ac:chgData name="Adam Craddock-Wright" userId="ade68fd1-d0e5-4daa-897e-b5abfaf667a6" providerId="ADAL" clId="{8A8952A7-3471-4AD4-B273-F2A020F5F825}" dt="2023-05-19T08:35:27.862" v="2147" actId="1076"/>
          <ac:spMkLst>
            <pc:docMk/>
            <pc:sldMk cId="1866915776" sldId="257"/>
            <ac:spMk id="59" creationId="{B68E4540-9F5B-D8F5-ADAE-BF345F290E53}"/>
          </ac:spMkLst>
        </pc:spChg>
        <pc:spChg chg="add del mod">
          <ac:chgData name="Adam Craddock-Wright" userId="ade68fd1-d0e5-4daa-897e-b5abfaf667a6" providerId="ADAL" clId="{8A8952A7-3471-4AD4-B273-F2A020F5F825}" dt="2023-05-19T08:35:16.573" v="2146" actId="20577"/>
          <ac:spMkLst>
            <pc:docMk/>
            <pc:sldMk cId="1866915776" sldId="257"/>
            <ac:spMk id="60" creationId="{FF969AAC-086D-0F28-5FA2-AB7B0A57CA9B}"/>
          </ac:spMkLst>
        </pc:spChg>
        <pc:spChg chg="add mod">
          <ac:chgData name="Adam Craddock-Wright" userId="ade68fd1-d0e5-4daa-897e-b5abfaf667a6" providerId="ADAL" clId="{8A8952A7-3471-4AD4-B273-F2A020F5F825}" dt="2023-05-19T08:37:06.195" v="2341" actId="20577"/>
          <ac:spMkLst>
            <pc:docMk/>
            <pc:sldMk cId="1866915776" sldId="257"/>
            <ac:spMk id="61" creationId="{F9798D96-A2E1-768E-10F4-835BEA651C0C}"/>
          </ac:spMkLst>
        </pc:spChg>
        <pc:spChg chg="mod">
          <ac:chgData name="Adam Craddock-Wright" userId="ade68fd1-d0e5-4daa-897e-b5abfaf667a6" providerId="ADAL" clId="{8A8952A7-3471-4AD4-B273-F2A020F5F825}" dt="2023-05-15T14:40:58.627" v="55" actId="20577"/>
          <ac:spMkLst>
            <pc:docMk/>
            <pc:sldMk cId="1866915776" sldId="257"/>
            <ac:spMk id="95" creationId="{6243E6A1-EBAF-D74F-BD9B-12EB9613CDAB}"/>
          </ac:spMkLst>
        </pc:spChg>
      </pc:sldChg>
      <pc:sldChg chg="del">
        <pc:chgData name="Adam Craddock-Wright" userId="ade68fd1-d0e5-4daa-897e-b5abfaf667a6" providerId="ADAL" clId="{8A8952A7-3471-4AD4-B273-F2A020F5F825}" dt="2023-05-19T08:37:16.181" v="2342" actId="47"/>
        <pc:sldMkLst>
          <pc:docMk/>
          <pc:sldMk cId="131733417" sldId="258"/>
        </pc:sldMkLst>
      </pc:sldChg>
    </pc:docChg>
  </pc:docChgLst>
  <pc:docChgLst>
    <pc:chgData name="Laura Alcott" userId="c6642286-f856-4b2f-b650-e7e4a5629ebd" providerId="ADAL" clId="{1BA4C026-5418-4636-AEEC-48F844B18735}"/>
    <pc:docChg chg="undo custSel modSld">
      <pc:chgData name="Laura Alcott" userId="c6642286-f856-4b2f-b650-e7e4a5629ebd" providerId="ADAL" clId="{1BA4C026-5418-4636-AEEC-48F844B18735}" dt="2023-05-18T07:41:37.293" v="268" actId="20577"/>
      <pc:docMkLst>
        <pc:docMk/>
      </pc:docMkLst>
      <pc:sldChg chg="addSp delSp modSp mod">
        <pc:chgData name="Laura Alcott" userId="c6642286-f856-4b2f-b650-e7e4a5629ebd" providerId="ADAL" clId="{1BA4C026-5418-4636-AEEC-48F844B18735}" dt="2023-05-18T07:41:37.293" v="268" actId="20577"/>
        <pc:sldMkLst>
          <pc:docMk/>
          <pc:sldMk cId="1866915776" sldId="257"/>
        </pc:sldMkLst>
        <pc:spChg chg="add del mod">
          <ac:chgData name="Laura Alcott" userId="c6642286-f856-4b2f-b650-e7e4a5629ebd" providerId="ADAL" clId="{1BA4C026-5418-4636-AEEC-48F844B18735}" dt="2023-05-18T07:36:59.997" v="19" actId="1076"/>
          <ac:spMkLst>
            <pc:docMk/>
            <pc:sldMk cId="1866915776" sldId="257"/>
            <ac:spMk id="20" creationId="{96302C79-F059-DA95-F867-9689A52AD143}"/>
          </ac:spMkLst>
        </pc:spChg>
        <pc:spChg chg="add mod">
          <ac:chgData name="Laura Alcott" userId="c6642286-f856-4b2f-b650-e7e4a5629ebd" providerId="ADAL" clId="{1BA4C026-5418-4636-AEEC-48F844B18735}" dt="2023-05-18T07:37:49.998" v="99" actId="20577"/>
          <ac:spMkLst>
            <pc:docMk/>
            <pc:sldMk cId="1866915776" sldId="257"/>
            <ac:spMk id="30" creationId="{E285FBB8-30C8-4517-612A-DB37E879DA87}"/>
          </ac:spMkLst>
        </pc:spChg>
        <pc:spChg chg="add mod">
          <ac:chgData name="Laura Alcott" userId="c6642286-f856-4b2f-b650-e7e4a5629ebd" providerId="ADAL" clId="{1BA4C026-5418-4636-AEEC-48F844B18735}" dt="2023-05-18T07:41:37.293" v="268" actId="20577"/>
          <ac:spMkLst>
            <pc:docMk/>
            <pc:sldMk cId="1866915776" sldId="257"/>
            <ac:spMk id="33" creationId="{026A2072-3CEF-C3AD-583B-A42749A54087}"/>
          </ac:spMkLst>
        </pc:spChg>
        <pc:spChg chg="add mod">
          <ac:chgData name="Laura Alcott" userId="c6642286-f856-4b2f-b650-e7e4a5629ebd" providerId="ADAL" clId="{1BA4C026-5418-4636-AEEC-48F844B18735}" dt="2023-05-18T07:41:34.103" v="267" actId="255"/>
          <ac:spMkLst>
            <pc:docMk/>
            <pc:sldMk cId="1866915776" sldId="257"/>
            <ac:spMk id="34" creationId="{F0AD2A31-854C-762D-FB36-A71159C6FE4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22426" y="5123963"/>
            <a:ext cx="4025509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Psychology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6061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95982" y="1673886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 Teams and digital textbook                             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22426" y="5247347"/>
            <a:ext cx="3921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514C5B6-2706-2DEE-2CAA-953613A64CA7}"/>
              </a:ext>
            </a:extLst>
          </p:cNvPr>
          <p:cNvSpPr txBox="1"/>
          <p:nvPr/>
        </p:nvSpPr>
        <p:spPr>
          <a:xfrm>
            <a:off x="491106" y="2047187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over class notes on the key theorists/studies highlighting areas you need to recap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6C8F2E6-A635-FE01-7ACC-4497530CAFDC}"/>
              </a:ext>
            </a:extLst>
          </p:cNvPr>
          <p:cNvSpPr txBox="1"/>
          <p:nvPr/>
        </p:nvSpPr>
        <p:spPr>
          <a:xfrm>
            <a:off x="485864" y="2758282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Make a glossary of key AO3 terms and their definitions to use for homework and lessons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CE1C8E7-C024-1D0E-070D-FBB2AB31B408}"/>
              </a:ext>
            </a:extLst>
          </p:cNvPr>
          <p:cNvSpPr txBox="1"/>
          <p:nvPr/>
        </p:nvSpPr>
        <p:spPr>
          <a:xfrm>
            <a:off x="498995" y="3545432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Use the digital textbook to fill in any gaps in notes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47B7BD-B4EF-00CA-8066-F1D3CF9C785C}"/>
              </a:ext>
            </a:extLst>
          </p:cNvPr>
          <p:cNvSpPr txBox="1"/>
          <p:nvPr/>
        </p:nvSpPr>
        <p:spPr>
          <a:xfrm>
            <a:off x="6134950" y="2117524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Plan and complete AQA past exam papers with notes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5285393-B003-A00C-AFDE-7ECBB98A18A5}"/>
              </a:ext>
            </a:extLst>
          </p:cNvPr>
          <p:cNvSpPr txBox="1"/>
          <p:nvPr/>
        </p:nvSpPr>
        <p:spPr>
          <a:xfrm>
            <a:off x="6106397" y="2805207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Complete a past paper without notes and then mark/add to it with a different pen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7660387-89F7-8964-31E0-11CA96747C06}"/>
              </a:ext>
            </a:extLst>
          </p:cNvPr>
          <p:cNvSpPr txBox="1"/>
          <p:nvPr/>
        </p:nvSpPr>
        <p:spPr>
          <a:xfrm>
            <a:off x="6139805" y="3633234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Complete a past paper under timed conditions 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8991D4E-1021-0330-E3E2-CF220E4524A5}"/>
              </a:ext>
            </a:extLst>
          </p:cNvPr>
          <p:cNvSpPr txBox="1"/>
          <p:nvPr/>
        </p:nvSpPr>
        <p:spPr>
          <a:xfrm>
            <a:off x="8906637" y="2033436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Prep and deliver a verbal explanation of a concept to someone without any psychology knowledge- can they understand what you are explaining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74C03CA-A2D8-056A-C6CC-75E592675CD3}"/>
              </a:ext>
            </a:extLst>
          </p:cNvPr>
          <p:cNvSpPr txBox="1"/>
          <p:nvPr/>
        </p:nvSpPr>
        <p:spPr>
          <a:xfrm>
            <a:off x="3309283" y="5058706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Engage with clips/videos online to hear other explanations of concepts covered in class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56DFEB8-1F0B-AAB2-0AA9-D15982EF5441}"/>
              </a:ext>
            </a:extLst>
          </p:cNvPr>
          <p:cNvSpPr txBox="1"/>
          <p:nvPr/>
        </p:nvSpPr>
        <p:spPr>
          <a:xfrm>
            <a:off x="470484" y="5070981"/>
            <a:ext cx="21933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Complete all homework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46EA5F1-D13E-97C0-3669-4E226AE86B5E}"/>
              </a:ext>
            </a:extLst>
          </p:cNvPr>
          <p:cNvSpPr txBox="1"/>
          <p:nvPr/>
        </p:nvSpPr>
        <p:spPr>
          <a:xfrm>
            <a:off x="3265416" y="2027285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Summarise class notes/exam prep into revisions notes weekly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7AC97E4-D761-173B-1431-0D506AE37F6F}"/>
              </a:ext>
            </a:extLst>
          </p:cNvPr>
          <p:cNvSpPr txBox="1"/>
          <p:nvPr/>
        </p:nvSpPr>
        <p:spPr>
          <a:xfrm>
            <a:off x="3270434" y="2825916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ahead in the research methods topic to you to evaluate theories and research well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64A16B4-3A76-324D-49F0-356A108F4551}"/>
              </a:ext>
            </a:extLst>
          </p:cNvPr>
          <p:cNvSpPr txBox="1"/>
          <p:nvPr/>
        </p:nvSpPr>
        <p:spPr>
          <a:xfrm>
            <a:off x="3266020" y="3566401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Complete exam questions that are referred to/planned in lesson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1805754-E6A3-BB22-E014-765860BE2C32}"/>
              </a:ext>
            </a:extLst>
          </p:cNvPr>
          <p:cNvSpPr txBox="1"/>
          <p:nvPr/>
        </p:nvSpPr>
        <p:spPr>
          <a:xfrm>
            <a:off x="8912966" y="2813005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Return to past end of topic assessments and act upon the feedback. Improve your mark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68E4540-9F5B-D8F5-ADAE-BF345F290E53}"/>
              </a:ext>
            </a:extLst>
          </p:cNvPr>
          <p:cNvSpPr txBox="1"/>
          <p:nvPr/>
        </p:nvSpPr>
        <p:spPr>
          <a:xfrm>
            <a:off x="3270433" y="4291576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Work in small groups with your peers to mind map key terms/theorists  to practise exam questions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F969AAC-086D-0F28-5FA2-AB7B0A57CA9B}"/>
              </a:ext>
            </a:extLst>
          </p:cNvPr>
          <p:cNvSpPr txBox="1"/>
          <p:nvPr/>
        </p:nvSpPr>
        <p:spPr>
          <a:xfrm>
            <a:off x="8934799" y="3522824"/>
            <a:ext cx="2193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Log the additional work/prep that you are doing to check with your teacher that you are doing the prep on the skills/AOs that you need to, to avoid practising only what you are good at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9798D96-A2E1-768E-10F4-835BEA651C0C}"/>
              </a:ext>
            </a:extLst>
          </p:cNvPr>
          <p:cNvSpPr txBox="1"/>
          <p:nvPr/>
        </p:nvSpPr>
        <p:spPr>
          <a:xfrm>
            <a:off x="485864" y="4321275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Have a copy of the specification and refer to this when revising and structuring your folders/notes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91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ea1363a-d7f2-4bec-a0b3-43161c8e7f67">
      <Terms xmlns="http://schemas.microsoft.com/office/infopath/2007/PartnerControls"/>
    </lcf76f155ced4ddcb4097134ff3c332f>
    <TaxCatchAll xmlns="dfdf3390-e56d-43f2-ba27-c3e3eab7d8c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8E86CF7683D349B3EF7E33898EFDDF" ma:contentTypeVersion="14" ma:contentTypeDescription="Create a new document." ma:contentTypeScope="" ma:versionID="ff077e8cabaaed86eeb94201826f6b55">
  <xsd:schema xmlns:xsd="http://www.w3.org/2001/XMLSchema" xmlns:xs="http://www.w3.org/2001/XMLSchema" xmlns:p="http://schemas.microsoft.com/office/2006/metadata/properties" xmlns:ns2="aea1363a-d7f2-4bec-a0b3-43161c8e7f67" xmlns:ns3="dfdf3390-e56d-43f2-ba27-c3e3eab7d8cb" targetNamespace="http://schemas.microsoft.com/office/2006/metadata/properties" ma:root="true" ma:fieldsID="783421d64a2f8633a517ea52617c031b" ns2:_="" ns3:_="">
    <xsd:import namespace="aea1363a-d7f2-4bec-a0b3-43161c8e7f67"/>
    <xsd:import namespace="dfdf3390-e56d-43f2-ba27-c3e3eab7d8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1363a-d7f2-4bec-a0b3-43161c8e7f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5ff05f57-5e39-4271-ac46-5ebfc8777e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df3390-e56d-43f2-ba27-c3e3eab7d8cb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5b0a22eb-cb59-40eb-a46c-d44e62322e4a}" ma:internalName="TaxCatchAll" ma:showField="CatchAllData" ma:web="dfdf3390-e56d-43f2-ba27-c3e3eab7d8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2FD1CB-4052-4975-8670-0612061EFFEB}">
  <ds:schemaRefs>
    <ds:schemaRef ds:uri="http://schemas.microsoft.com/office/2006/metadata/properties"/>
    <ds:schemaRef ds:uri="http://schemas.microsoft.com/office/infopath/2007/PartnerControls"/>
    <ds:schemaRef ds:uri="aea1363a-d7f2-4bec-a0b3-43161c8e7f67"/>
    <ds:schemaRef ds:uri="dfdf3390-e56d-43f2-ba27-c3e3eab7d8cb"/>
  </ds:schemaRefs>
</ds:datastoreItem>
</file>

<file path=customXml/itemProps2.xml><?xml version="1.0" encoding="utf-8"?>
<ds:datastoreItem xmlns:ds="http://schemas.openxmlformats.org/officeDocument/2006/customXml" ds:itemID="{299AB992-ACFB-4FE1-AB82-A044F6ADE6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a1363a-d7f2-4bec-a0b3-43161c8e7f67"/>
    <ds:schemaRef ds:uri="dfdf3390-e56d-43f2-ba27-c3e3eab7d8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D985FC-5BE0-4205-8D98-C3762CEDE2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Adam Craddock-Wright</cp:lastModifiedBy>
  <cp:revision>7</cp:revision>
  <dcterms:created xsi:type="dcterms:W3CDTF">2023-03-01T08:48:30Z</dcterms:created>
  <dcterms:modified xsi:type="dcterms:W3CDTF">2023-05-19T08:37:26Z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0x010100BD8E86CF7683D349B3EF7E33898EFDDF</vt:lpwstr>
  </property>
  <property fmtid="{D5CDD505-2E9C-101B-9397-08002B2CF9AE}" pid="3" name="MediaServiceImageTags">
    <vt:lpwstr/>
  </property>
</Properties>
</file>