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2_7DA17A9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37B3BD2-E5DB-3A07-93E1-54201CCD645F}" name="James Corbett" initials="JC" userId="S::James.Corbett@ke6n.ac.uk::2d26c457-fab3-4865-95a2-dc82792db90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55" d="100"/>
          <a:sy n="55" d="100"/>
        </p:scale>
        <p:origin x="52" y="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orbett" userId="2d26c457-fab3-4865-95a2-dc82792db900" providerId="ADAL" clId="{AF08C348-9EA5-4DD5-9BAB-5E219A22C68B}"/>
    <pc:docChg chg="">
      <pc:chgData name="James Corbett" userId="2d26c457-fab3-4865-95a2-dc82792db900" providerId="ADAL" clId="{AF08C348-9EA5-4DD5-9BAB-5E219A22C68B}" dt="2023-05-10T14:15:16.126" v="0"/>
      <pc:docMkLst>
        <pc:docMk/>
      </pc:docMkLst>
      <pc:sldChg chg="addCm">
        <pc:chgData name="James Corbett" userId="2d26c457-fab3-4865-95a2-dc82792db900" providerId="ADAL" clId="{AF08C348-9EA5-4DD5-9BAB-5E219A22C68B}" dt="2023-05-10T14:15:16.126" v="0"/>
        <pc:sldMkLst>
          <pc:docMk/>
          <pc:sldMk cId="131733417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ames Corbett" userId="2d26c457-fab3-4865-95a2-dc82792db900" providerId="ADAL" clId="{AF08C348-9EA5-4DD5-9BAB-5E219A22C68B}" dt="2023-05-10T14:15:16.126" v="0"/>
              <pc2:cmMkLst xmlns:pc2="http://schemas.microsoft.com/office/powerpoint/2019/9/main/command">
                <pc:docMk/>
                <pc:sldMk cId="131733417" sldId="258"/>
                <pc2:cmMk id="{C27F2ED5-6BF3-41E7-9589-FD9501FEEAC5}"/>
              </pc2:cmMkLst>
            </pc226:cmChg>
          </p:ext>
        </pc:extLst>
      </pc:sldChg>
    </pc:docChg>
  </pc:docChgLst>
</pc:chgInfo>
</file>

<file path=ppt/comments/modernComment_102_7DA17A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27F2ED5-6BF3-41E7-9589-FD9501FEEAC5}" authorId="{337B3BD2-E5DB-3A07-93E1-54201CCD645F}" created="2023-05-10T14:15:15.704">
    <pc:sldMkLst xmlns:pc="http://schemas.microsoft.com/office/powerpoint/2013/main/command">
      <pc:docMk/>
      <pc:sldMk cId="131733417" sldId="258"/>
    </pc:sldMkLst>
    <p188:txBody>
      <a:bodyPr/>
      <a:lstStyle/>
      <a:p>
        <a:r>
          <a:rPr lang="en-GB"/>
          <a:t>Hello, please can you get rid of the date.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2_7DA17A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01761" y="5123963"/>
            <a:ext cx="4046174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989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pPr algn="ctr"/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BTEC Sport Unit 1 and Unit 2</a:t>
            </a:r>
            <a:endParaRPr lang="en-GB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8F02EC-89B0-473B-073D-E0255FFA2ED8}"/>
              </a:ext>
            </a:extLst>
          </p:cNvPr>
          <p:cNvSpPr txBox="1"/>
          <p:nvPr/>
        </p:nvSpPr>
        <p:spPr>
          <a:xfrm>
            <a:off x="491106" y="204718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over class notes/ annotations on the text, highlighting areas you need to recap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ACBAE8-D8AB-CBC6-B623-E8FFA2F53E8E}"/>
              </a:ext>
            </a:extLst>
          </p:cNvPr>
          <p:cNvSpPr txBox="1"/>
          <p:nvPr/>
        </p:nvSpPr>
        <p:spPr>
          <a:xfrm>
            <a:off x="485864" y="2758282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Make a bank of key facts for each topic (e.g. government guidelines, body system figures)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237414-3EB0-1F97-986E-3EC310C99BFF}"/>
              </a:ext>
            </a:extLst>
          </p:cNvPr>
          <p:cNvSpPr txBox="1"/>
          <p:nvPr/>
        </p:nvSpPr>
        <p:spPr>
          <a:xfrm>
            <a:off x="472058" y="353393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Watch the YouTube videos* on the text and use these to add to your notes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F72140-03D0-F145-770E-68BF4B6F3D86}"/>
              </a:ext>
            </a:extLst>
          </p:cNvPr>
          <p:cNvSpPr txBox="1"/>
          <p:nvPr/>
        </p:nvSpPr>
        <p:spPr>
          <a:xfrm>
            <a:off x="485864" y="4235246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Condense your lesson notes – can you make one A3 page of key information? Can you make your own knowledge organiser?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F760E8-6606-002A-1312-25E9664DB471}"/>
              </a:ext>
            </a:extLst>
          </p:cNvPr>
          <p:cNvSpPr txBox="1"/>
          <p:nvPr/>
        </p:nvSpPr>
        <p:spPr>
          <a:xfrm>
            <a:off x="494952" y="4966292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Write down the areas you need to recap and ask a peer and/or the teacher to explain these again – update your notes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69D7EB-B36F-EF92-CC26-CCCC220B79C3}"/>
              </a:ext>
            </a:extLst>
          </p:cNvPr>
          <p:cNvSpPr txBox="1"/>
          <p:nvPr/>
        </p:nvSpPr>
        <p:spPr>
          <a:xfrm>
            <a:off x="3265416" y="20545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Group key content by specification (e.g. recap the structures of all body systems)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A5F678-540C-5CE6-2974-8C1ECBE7C977}"/>
              </a:ext>
            </a:extLst>
          </p:cNvPr>
          <p:cNvSpPr txBox="1"/>
          <p:nvPr/>
        </p:nvSpPr>
        <p:spPr>
          <a:xfrm>
            <a:off x="3265416" y="2782051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Keep reducing your notes and apply understanding to different sports performance contexts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0C705E-95F0-95D7-A776-B3569B52B6A5}"/>
              </a:ext>
            </a:extLst>
          </p:cNvPr>
          <p:cNvSpPr txBox="1"/>
          <p:nvPr/>
        </p:nvSpPr>
        <p:spPr>
          <a:xfrm>
            <a:off x="3265416" y="3522824"/>
            <a:ext cx="2259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Highlight exemplar exam answers: How was the answer structured and detailed to be meet the desired grading criteria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C2DD30-F150-CD56-5F11-F0C38CC3D274}"/>
              </a:ext>
            </a:extLst>
          </p:cNvPr>
          <p:cNvSpPr txBox="1"/>
          <p:nvPr/>
        </p:nvSpPr>
        <p:spPr>
          <a:xfrm>
            <a:off x="3265416" y="4258556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Utilise the controlled assessment and exam guidance and structure sheets to reform your own answers to practice questions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46B83E-5EA0-D2D7-EE91-979C055543A9}"/>
              </a:ext>
            </a:extLst>
          </p:cNvPr>
          <p:cNvSpPr txBox="1"/>
          <p:nvPr/>
        </p:nvSpPr>
        <p:spPr>
          <a:xfrm>
            <a:off x="3309283" y="5001986"/>
            <a:ext cx="2320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Engage in discussions and debates  of key concept application to different open sports contexts (e.g. which is the most important body system for ______)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7BC6A2-BFB1-9E31-107C-D120CE0B54A7}"/>
              </a:ext>
            </a:extLst>
          </p:cNvPr>
          <p:cNvSpPr txBox="1"/>
          <p:nvPr/>
        </p:nvSpPr>
        <p:spPr>
          <a:xfrm>
            <a:off x="6124837" y="2017370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Plan a previous exam questions on the most difficult areas – which do you find easiest/ hardest to complete? Where are the knowledge/skills gaps?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9CA898-7CE7-48C5-E57C-ED8280627617}"/>
              </a:ext>
            </a:extLst>
          </p:cNvPr>
          <p:cNvSpPr txBox="1"/>
          <p:nvPr/>
        </p:nvSpPr>
        <p:spPr>
          <a:xfrm>
            <a:off x="6096000" y="2782515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Look at your notes and add other key content that could link topics together (e.g. How do different body systems work together?)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7DFF25-DAA7-6005-361D-E83213EA99E6}"/>
              </a:ext>
            </a:extLst>
          </p:cNvPr>
          <p:cNvSpPr txBox="1"/>
          <p:nvPr/>
        </p:nvSpPr>
        <p:spPr>
          <a:xfrm>
            <a:off x="6089009" y="35228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Answer the exam-style questions and mark it against a mark scheme/ exemplar. Ask your teacher to offer further support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D5D7C1-3598-A775-E923-2BFDA72C6E9B}"/>
              </a:ext>
            </a:extLst>
          </p:cNvPr>
          <p:cNvSpPr txBox="1"/>
          <p:nvPr/>
        </p:nvSpPr>
        <p:spPr>
          <a:xfrm>
            <a:off x="8890932" y="20073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Using the work from stage 3, make a note of where you are least confident (knowledge of a topic or a skill for a particular Unit?)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740CC9-FD67-ECB1-845F-0D615561B522}"/>
              </a:ext>
            </a:extLst>
          </p:cNvPr>
          <p:cNvSpPr txBox="1"/>
          <p:nvPr/>
        </p:nvSpPr>
        <p:spPr>
          <a:xfrm>
            <a:off x="8890931" y="276827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Rewrite previous practice answers, focusing on developing the skill and knowledge application needed the most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A9909-46CE-8720-65CA-E249F32F95DB}"/>
              </a:ext>
            </a:extLst>
          </p:cNvPr>
          <p:cNvSpPr txBox="1"/>
          <p:nvPr/>
        </p:nvSpPr>
        <p:spPr>
          <a:xfrm>
            <a:off x="8919769" y="3508252"/>
            <a:ext cx="2193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Log the independent work you have completed over a 30-day period and ask your peers and/or teacher to review the sorts of activities you may need to complete more of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                         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Class notes,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Youtube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playlists provided channel, Teams groups, Edexcel website,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EdPuzzle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links.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68276" y="5247347"/>
            <a:ext cx="387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341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James Corbett</cp:lastModifiedBy>
  <cp:revision>7</cp:revision>
  <dcterms:created xsi:type="dcterms:W3CDTF">2023-03-01T08:48:30Z</dcterms:created>
  <dcterms:modified xsi:type="dcterms:W3CDTF">2023-05-10T14:15:26Z</dcterms:modified>
</cp:coreProperties>
</file>