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AD82DB-743D-4D50-8088-F313D636407E}" v="8" dt="2023-05-18T09:43:25.6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81" d="100"/>
          <a:sy n="8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22426" y="5123963"/>
            <a:ext cx="4025509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90297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 </a:t>
            </a:r>
            <a:r>
              <a:rPr lang="en-GB" sz="12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Btec</a:t>
            </a:r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 in Applied Business (coursework units)</a:t>
            </a:r>
          </a:p>
          <a:p>
            <a:endParaRPr lang="en-GB" sz="12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1299498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1299498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1299498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1299498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422453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426647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422452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422452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2129286"/>
            <a:ext cx="2558642" cy="2588624"/>
          </a:xfrm>
          <a:custGeom>
            <a:avLst/>
            <a:gdLst>
              <a:gd name="connsiteX0" fmla="*/ 0 w 2558642"/>
              <a:gd name="connsiteY0" fmla="*/ 426449 h 2588624"/>
              <a:gd name="connsiteX1" fmla="*/ 426449 w 2558642"/>
              <a:gd name="connsiteY1" fmla="*/ 0 h 2588624"/>
              <a:gd name="connsiteX2" fmla="*/ 960915 w 2558642"/>
              <a:gd name="connsiteY2" fmla="*/ 0 h 2588624"/>
              <a:gd name="connsiteX3" fmla="*/ 1495382 w 2558642"/>
              <a:gd name="connsiteY3" fmla="*/ 0 h 2588624"/>
              <a:gd name="connsiteX4" fmla="*/ 2132193 w 2558642"/>
              <a:gd name="connsiteY4" fmla="*/ 0 h 2588624"/>
              <a:gd name="connsiteX5" fmla="*/ 2558642 w 2558642"/>
              <a:gd name="connsiteY5" fmla="*/ 426449 h 2588624"/>
              <a:gd name="connsiteX6" fmla="*/ 2558642 w 2558642"/>
              <a:gd name="connsiteY6" fmla="*/ 1039739 h 2588624"/>
              <a:gd name="connsiteX7" fmla="*/ 2558642 w 2558642"/>
              <a:gd name="connsiteY7" fmla="*/ 1600957 h 2588624"/>
              <a:gd name="connsiteX8" fmla="*/ 2558642 w 2558642"/>
              <a:gd name="connsiteY8" fmla="*/ 2162175 h 2588624"/>
              <a:gd name="connsiteX9" fmla="*/ 2132193 w 2558642"/>
              <a:gd name="connsiteY9" fmla="*/ 2588624 h 2588624"/>
              <a:gd name="connsiteX10" fmla="*/ 1580669 w 2558642"/>
              <a:gd name="connsiteY10" fmla="*/ 2588624 h 2588624"/>
              <a:gd name="connsiteX11" fmla="*/ 1012088 w 2558642"/>
              <a:gd name="connsiteY11" fmla="*/ 2588624 h 2588624"/>
              <a:gd name="connsiteX12" fmla="*/ 426449 w 2558642"/>
              <a:gd name="connsiteY12" fmla="*/ 2588624 h 2588624"/>
              <a:gd name="connsiteX13" fmla="*/ 0 w 2558642"/>
              <a:gd name="connsiteY13" fmla="*/ 2162175 h 2588624"/>
              <a:gd name="connsiteX14" fmla="*/ 0 w 2558642"/>
              <a:gd name="connsiteY14" fmla="*/ 1635671 h 2588624"/>
              <a:gd name="connsiteX15" fmla="*/ 0 w 2558642"/>
              <a:gd name="connsiteY15" fmla="*/ 1057096 h 2588624"/>
              <a:gd name="connsiteX16" fmla="*/ 0 w 2558642"/>
              <a:gd name="connsiteY16" fmla="*/ 426449 h 258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58642" h="2588624" fill="none" extrusionOk="0">
                <a:moveTo>
                  <a:pt x="0" y="426449"/>
                </a:moveTo>
                <a:cubicBezTo>
                  <a:pt x="-11768" y="201526"/>
                  <a:pt x="166422" y="-35844"/>
                  <a:pt x="426449" y="0"/>
                </a:cubicBezTo>
                <a:cubicBezTo>
                  <a:pt x="597084" y="-6315"/>
                  <a:pt x="782210" y="18167"/>
                  <a:pt x="960915" y="0"/>
                </a:cubicBezTo>
                <a:cubicBezTo>
                  <a:pt x="1139620" y="-18167"/>
                  <a:pt x="1291400" y="-24931"/>
                  <a:pt x="1495382" y="0"/>
                </a:cubicBezTo>
                <a:cubicBezTo>
                  <a:pt x="1699364" y="24931"/>
                  <a:pt x="1827524" y="14203"/>
                  <a:pt x="2132193" y="0"/>
                </a:cubicBezTo>
                <a:cubicBezTo>
                  <a:pt x="2367252" y="20478"/>
                  <a:pt x="2527282" y="149355"/>
                  <a:pt x="2558642" y="426449"/>
                </a:cubicBezTo>
                <a:cubicBezTo>
                  <a:pt x="2556991" y="684190"/>
                  <a:pt x="2582694" y="868189"/>
                  <a:pt x="2558642" y="1039739"/>
                </a:cubicBezTo>
                <a:cubicBezTo>
                  <a:pt x="2534591" y="1211289"/>
                  <a:pt x="2559006" y="1347026"/>
                  <a:pt x="2558642" y="1600957"/>
                </a:cubicBezTo>
                <a:cubicBezTo>
                  <a:pt x="2558278" y="1854888"/>
                  <a:pt x="2562768" y="1947773"/>
                  <a:pt x="2558642" y="2162175"/>
                </a:cubicBezTo>
                <a:cubicBezTo>
                  <a:pt x="2603542" y="2433933"/>
                  <a:pt x="2355666" y="2588374"/>
                  <a:pt x="2132193" y="2588624"/>
                </a:cubicBezTo>
                <a:cubicBezTo>
                  <a:pt x="1862927" y="2594194"/>
                  <a:pt x="1818164" y="2597689"/>
                  <a:pt x="1580669" y="2588624"/>
                </a:cubicBezTo>
                <a:cubicBezTo>
                  <a:pt x="1343174" y="2579559"/>
                  <a:pt x="1232966" y="2566568"/>
                  <a:pt x="1012088" y="2588624"/>
                </a:cubicBezTo>
                <a:cubicBezTo>
                  <a:pt x="791210" y="2610680"/>
                  <a:pt x="702035" y="2600019"/>
                  <a:pt x="426449" y="2588624"/>
                </a:cubicBezTo>
                <a:cubicBezTo>
                  <a:pt x="160799" y="2556553"/>
                  <a:pt x="6112" y="2440182"/>
                  <a:pt x="0" y="2162175"/>
                </a:cubicBezTo>
                <a:cubicBezTo>
                  <a:pt x="15913" y="1971981"/>
                  <a:pt x="-167" y="1867426"/>
                  <a:pt x="0" y="1635671"/>
                </a:cubicBezTo>
                <a:cubicBezTo>
                  <a:pt x="167" y="1403916"/>
                  <a:pt x="-1408" y="1234720"/>
                  <a:pt x="0" y="1057096"/>
                </a:cubicBezTo>
                <a:cubicBezTo>
                  <a:pt x="1408" y="879472"/>
                  <a:pt x="9919" y="642520"/>
                  <a:pt x="0" y="426449"/>
                </a:cubicBezTo>
                <a:close/>
              </a:path>
              <a:path w="2558642" h="2588624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6250" y="715997"/>
                  <a:pt x="2538360" y="739365"/>
                  <a:pt x="2558642" y="1039739"/>
                </a:cubicBezTo>
                <a:cubicBezTo>
                  <a:pt x="2578925" y="1340113"/>
                  <a:pt x="2535455" y="1494056"/>
                  <a:pt x="2558642" y="1618314"/>
                </a:cubicBezTo>
                <a:cubicBezTo>
                  <a:pt x="2581829" y="1742572"/>
                  <a:pt x="2543105" y="1989860"/>
                  <a:pt x="2558642" y="2162175"/>
                </a:cubicBezTo>
                <a:cubicBezTo>
                  <a:pt x="2563493" y="2366289"/>
                  <a:pt x="2351905" y="2584005"/>
                  <a:pt x="2132193" y="2588624"/>
                </a:cubicBezTo>
                <a:cubicBezTo>
                  <a:pt x="1968615" y="2578569"/>
                  <a:pt x="1862694" y="2567438"/>
                  <a:pt x="1597727" y="2588624"/>
                </a:cubicBezTo>
                <a:cubicBezTo>
                  <a:pt x="1332760" y="2609810"/>
                  <a:pt x="1174458" y="2598015"/>
                  <a:pt x="1063260" y="2588624"/>
                </a:cubicBezTo>
                <a:cubicBezTo>
                  <a:pt x="952062" y="2579233"/>
                  <a:pt x="695276" y="2609721"/>
                  <a:pt x="426449" y="2588624"/>
                </a:cubicBezTo>
                <a:cubicBezTo>
                  <a:pt x="180811" y="2584758"/>
                  <a:pt x="-17270" y="2405555"/>
                  <a:pt x="0" y="2162175"/>
                </a:cubicBezTo>
                <a:cubicBezTo>
                  <a:pt x="-26367" y="1895563"/>
                  <a:pt x="-27561" y="1847303"/>
                  <a:pt x="0" y="1566242"/>
                </a:cubicBezTo>
                <a:cubicBezTo>
                  <a:pt x="27561" y="1285181"/>
                  <a:pt x="-4505" y="1139274"/>
                  <a:pt x="0" y="970310"/>
                </a:cubicBezTo>
                <a:cubicBezTo>
                  <a:pt x="4505" y="801346"/>
                  <a:pt x="13931" y="562514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2129286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2340220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308220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82419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2152469"/>
            <a:ext cx="2558642" cy="2613484"/>
          </a:xfrm>
          <a:custGeom>
            <a:avLst/>
            <a:gdLst>
              <a:gd name="connsiteX0" fmla="*/ 0 w 2558642"/>
              <a:gd name="connsiteY0" fmla="*/ 426449 h 2613484"/>
              <a:gd name="connsiteX1" fmla="*/ 426449 w 2558642"/>
              <a:gd name="connsiteY1" fmla="*/ 0 h 2613484"/>
              <a:gd name="connsiteX2" fmla="*/ 960915 w 2558642"/>
              <a:gd name="connsiteY2" fmla="*/ 0 h 2613484"/>
              <a:gd name="connsiteX3" fmla="*/ 1495382 w 2558642"/>
              <a:gd name="connsiteY3" fmla="*/ 0 h 2613484"/>
              <a:gd name="connsiteX4" fmla="*/ 2132193 w 2558642"/>
              <a:gd name="connsiteY4" fmla="*/ 0 h 2613484"/>
              <a:gd name="connsiteX5" fmla="*/ 2558642 w 2558642"/>
              <a:gd name="connsiteY5" fmla="*/ 426449 h 2613484"/>
              <a:gd name="connsiteX6" fmla="*/ 2558642 w 2558642"/>
              <a:gd name="connsiteY6" fmla="*/ 1048523 h 2613484"/>
              <a:gd name="connsiteX7" fmla="*/ 2558642 w 2558642"/>
              <a:gd name="connsiteY7" fmla="*/ 1617779 h 2613484"/>
              <a:gd name="connsiteX8" fmla="*/ 2558642 w 2558642"/>
              <a:gd name="connsiteY8" fmla="*/ 2187035 h 2613484"/>
              <a:gd name="connsiteX9" fmla="*/ 2132193 w 2558642"/>
              <a:gd name="connsiteY9" fmla="*/ 2613484 h 2613484"/>
              <a:gd name="connsiteX10" fmla="*/ 1580669 w 2558642"/>
              <a:gd name="connsiteY10" fmla="*/ 2613484 h 2613484"/>
              <a:gd name="connsiteX11" fmla="*/ 1012088 w 2558642"/>
              <a:gd name="connsiteY11" fmla="*/ 2613484 h 2613484"/>
              <a:gd name="connsiteX12" fmla="*/ 426449 w 2558642"/>
              <a:gd name="connsiteY12" fmla="*/ 2613484 h 2613484"/>
              <a:gd name="connsiteX13" fmla="*/ 0 w 2558642"/>
              <a:gd name="connsiteY13" fmla="*/ 2187035 h 2613484"/>
              <a:gd name="connsiteX14" fmla="*/ 0 w 2558642"/>
              <a:gd name="connsiteY14" fmla="*/ 1652991 h 2613484"/>
              <a:gd name="connsiteX15" fmla="*/ 0 w 2558642"/>
              <a:gd name="connsiteY15" fmla="*/ 1066129 h 2613484"/>
              <a:gd name="connsiteX16" fmla="*/ 0 w 2558642"/>
              <a:gd name="connsiteY16" fmla="*/ 426449 h 261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58642" h="2613484" fill="none" extrusionOk="0">
                <a:moveTo>
                  <a:pt x="0" y="426449"/>
                </a:moveTo>
                <a:cubicBezTo>
                  <a:pt x="-11768" y="201526"/>
                  <a:pt x="166422" y="-35844"/>
                  <a:pt x="426449" y="0"/>
                </a:cubicBezTo>
                <a:cubicBezTo>
                  <a:pt x="597084" y="-6315"/>
                  <a:pt x="782210" y="18167"/>
                  <a:pt x="960915" y="0"/>
                </a:cubicBezTo>
                <a:cubicBezTo>
                  <a:pt x="1139620" y="-18167"/>
                  <a:pt x="1291400" y="-24931"/>
                  <a:pt x="1495382" y="0"/>
                </a:cubicBezTo>
                <a:cubicBezTo>
                  <a:pt x="1699364" y="24931"/>
                  <a:pt x="1827524" y="14203"/>
                  <a:pt x="2132193" y="0"/>
                </a:cubicBezTo>
                <a:cubicBezTo>
                  <a:pt x="2367252" y="20478"/>
                  <a:pt x="2527282" y="149355"/>
                  <a:pt x="2558642" y="426449"/>
                </a:cubicBezTo>
                <a:cubicBezTo>
                  <a:pt x="2528508" y="723860"/>
                  <a:pt x="2575545" y="813155"/>
                  <a:pt x="2558642" y="1048523"/>
                </a:cubicBezTo>
                <a:cubicBezTo>
                  <a:pt x="2541739" y="1283891"/>
                  <a:pt x="2538231" y="1366501"/>
                  <a:pt x="2558642" y="1617779"/>
                </a:cubicBezTo>
                <a:cubicBezTo>
                  <a:pt x="2579053" y="1869057"/>
                  <a:pt x="2559776" y="2038576"/>
                  <a:pt x="2558642" y="2187035"/>
                </a:cubicBezTo>
                <a:cubicBezTo>
                  <a:pt x="2603542" y="2458793"/>
                  <a:pt x="2355666" y="2613234"/>
                  <a:pt x="2132193" y="2613484"/>
                </a:cubicBezTo>
                <a:cubicBezTo>
                  <a:pt x="1862927" y="2619054"/>
                  <a:pt x="1818164" y="2622549"/>
                  <a:pt x="1580669" y="2613484"/>
                </a:cubicBezTo>
                <a:cubicBezTo>
                  <a:pt x="1343174" y="2604419"/>
                  <a:pt x="1232966" y="2591428"/>
                  <a:pt x="1012088" y="2613484"/>
                </a:cubicBezTo>
                <a:cubicBezTo>
                  <a:pt x="791210" y="2635540"/>
                  <a:pt x="702035" y="2624879"/>
                  <a:pt x="426449" y="2613484"/>
                </a:cubicBezTo>
                <a:cubicBezTo>
                  <a:pt x="160799" y="2581413"/>
                  <a:pt x="6112" y="2465042"/>
                  <a:pt x="0" y="2187035"/>
                </a:cubicBezTo>
                <a:cubicBezTo>
                  <a:pt x="26063" y="2042649"/>
                  <a:pt x="6343" y="1769090"/>
                  <a:pt x="0" y="1652991"/>
                </a:cubicBezTo>
                <a:cubicBezTo>
                  <a:pt x="-6343" y="1536892"/>
                  <a:pt x="-21523" y="1266216"/>
                  <a:pt x="0" y="1066129"/>
                </a:cubicBezTo>
                <a:cubicBezTo>
                  <a:pt x="21523" y="866042"/>
                  <a:pt x="-4540" y="716351"/>
                  <a:pt x="0" y="426449"/>
                </a:cubicBezTo>
                <a:close/>
              </a:path>
              <a:path w="2558642" h="2613484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36748" y="676769"/>
                  <a:pt x="2568107" y="861208"/>
                  <a:pt x="2558642" y="1048523"/>
                </a:cubicBezTo>
                <a:cubicBezTo>
                  <a:pt x="2549177" y="1235838"/>
                  <a:pt x="2564510" y="1496981"/>
                  <a:pt x="2558642" y="1635385"/>
                </a:cubicBezTo>
                <a:cubicBezTo>
                  <a:pt x="2552774" y="1773789"/>
                  <a:pt x="2540371" y="2021141"/>
                  <a:pt x="2558642" y="2187035"/>
                </a:cubicBezTo>
                <a:cubicBezTo>
                  <a:pt x="2563493" y="2391149"/>
                  <a:pt x="2351905" y="2608865"/>
                  <a:pt x="2132193" y="2613484"/>
                </a:cubicBezTo>
                <a:cubicBezTo>
                  <a:pt x="1968615" y="2603429"/>
                  <a:pt x="1862694" y="2592298"/>
                  <a:pt x="1597727" y="2613484"/>
                </a:cubicBezTo>
                <a:cubicBezTo>
                  <a:pt x="1332760" y="2634670"/>
                  <a:pt x="1174458" y="2622875"/>
                  <a:pt x="1063260" y="2613484"/>
                </a:cubicBezTo>
                <a:cubicBezTo>
                  <a:pt x="952062" y="2604093"/>
                  <a:pt x="695276" y="2634581"/>
                  <a:pt x="426449" y="2613484"/>
                </a:cubicBezTo>
                <a:cubicBezTo>
                  <a:pt x="180811" y="2609618"/>
                  <a:pt x="-17270" y="2430415"/>
                  <a:pt x="0" y="2187035"/>
                </a:cubicBezTo>
                <a:cubicBezTo>
                  <a:pt x="19096" y="1959635"/>
                  <a:pt x="-9461" y="1740199"/>
                  <a:pt x="0" y="1582567"/>
                </a:cubicBezTo>
                <a:cubicBezTo>
                  <a:pt x="9461" y="1424935"/>
                  <a:pt x="-21424" y="1246956"/>
                  <a:pt x="0" y="978099"/>
                </a:cubicBezTo>
                <a:cubicBezTo>
                  <a:pt x="21424" y="709242"/>
                  <a:pt x="-26656" y="620048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3634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3105389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36907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3101120"/>
            <a:ext cx="2281106" cy="714604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83123" y="395529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41440" y="2129286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35913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3101120"/>
            <a:ext cx="2281106" cy="728127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4015390"/>
            <a:ext cx="2281106" cy="56599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83584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65185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83584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651632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87161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66275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8832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679351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91114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65349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924801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6079" y="380535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90944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31485" y="383200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Resources can be found on…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Teams, Seneca, Bee Business Bee, YouTube                            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22426" y="5247347"/>
            <a:ext cx="3921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20E90E-9544-77C8-D1D7-A512E36B27C8}"/>
              </a:ext>
            </a:extLst>
          </p:cNvPr>
          <p:cNvSpPr txBox="1"/>
          <p:nvPr/>
        </p:nvSpPr>
        <p:spPr>
          <a:xfrm>
            <a:off x="491106" y="2351821"/>
            <a:ext cx="22442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Summarise class notes, highlighting areas in which you need extra reading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A45101-550B-7A65-957A-622A980A4549}"/>
              </a:ext>
            </a:extLst>
          </p:cNvPr>
          <p:cNvSpPr txBox="1"/>
          <p:nvPr/>
        </p:nvSpPr>
        <p:spPr>
          <a:xfrm>
            <a:off x="445555" y="3080382"/>
            <a:ext cx="2244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Complete research tasks set each week.</a:t>
            </a:r>
            <a:endParaRPr lang="en-GB" sz="1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D561F8B-2D1C-8D03-F6EB-ED0AD1A64CF3}"/>
              </a:ext>
            </a:extLst>
          </p:cNvPr>
          <p:cNvSpPr txBox="1"/>
          <p:nvPr/>
        </p:nvSpPr>
        <p:spPr>
          <a:xfrm>
            <a:off x="496042" y="3832005"/>
            <a:ext cx="22442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Review resources available on Microsoft Teams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2F0DE6F-AAB8-8C91-18F4-C33895145BB1}"/>
              </a:ext>
            </a:extLst>
          </p:cNvPr>
          <p:cNvSpPr txBox="1"/>
          <p:nvPr/>
        </p:nvSpPr>
        <p:spPr>
          <a:xfrm>
            <a:off x="3257620" y="2391401"/>
            <a:ext cx="22442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Review workbooks / session handouts completed during sessions</a:t>
            </a:r>
            <a:endParaRPr lang="en-GB" sz="16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F4DFD7A-4722-3325-0E3E-243A718F3CAF}"/>
              </a:ext>
            </a:extLst>
          </p:cNvPr>
          <p:cNvSpPr txBox="1"/>
          <p:nvPr/>
        </p:nvSpPr>
        <p:spPr>
          <a:xfrm>
            <a:off x="6114437" y="2358397"/>
            <a:ext cx="22442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Practise report formatting – title page, contents page.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E5CC2B-81BC-7667-4D74-14B83CC71DDE}"/>
              </a:ext>
            </a:extLst>
          </p:cNvPr>
          <p:cNvSpPr txBox="1"/>
          <p:nvPr/>
        </p:nvSpPr>
        <p:spPr>
          <a:xfrm>
            <a:off x="3254432" y="3099295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Prepare to participate in sessions using business examples from the news, TV adverts etc.</a:t>
            </a:r>
            <a:endParaRPr lang="en-GB" sz="16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AA484B8-8078-3D3B-8D5C-D5E52939ECBE}"/>
              </a:ext>
            </a:extLst>
          </p:cNvPr>
          <p:cNvSpPr txBox="1"/>
          <p:nvPr/>
        </p:nvSpPr>
        <p:spPr>
          <a:xfrm>
            <a:off x="8890932" y="4002899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Check understanding with teacher and improve unachieved criteria for resubmission.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D9F8FF7-804B-0D1B-D9A8-C0980935F16E}"/>
              </a:ext>
            </a:extLst>
          </p:cNvPr>
          <p:cNvSpPr txBox="1"/>
          <p:nvPr/>
        </p:nvSpPr>
        <p:spPr>
          <a:xfrm>
            <a:off x="8863275" y="2380375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Before submission of assignment, check spelling and grammar.  Refer back to the checklist.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259E71D-E807-A593-422B-8221EB8F6838}"/>
              </a:ext>
            </a:extLst>
          </p:cNvPr>
          <p:cNvSpPr txBox="1"/>
          <p:nvPr/>
        </p:nvSpPr>
        <p:spPr>
          <a:xfrm>
            <a:off x="8885730" y="3160090"/>
            <a:ext cx="2244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Use check list/assignment brief  to review assessment criteria progress, review tutor feedback on unachieved criteria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130C212-3871-F5D5-2AC4-DE11B6275B92}"/>
              </a:ext>
            </a:extLst>
          </p:cNvPr>
          <p:cNvSpPr txBox="1"/>
          <p:nvPr/>
        </p:nvSpPr>
        <p:spPr>
          <a:xfrm>
            <a:off x="6076600" y="3110179"/>
            <a:ext cx="2244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Read upcoming assignment briefs to be familiar with content you need to understand and criteria you need to achieve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3059D38-26A3-C387-172A-7354451DEF5F}"/>
              </a:ext>
            </a:extLst>
          </p:cNvPr>
          <p:cNvSpPr txBox="1"/>
          <p:nvPr/>
        </p:nvSpPr>
        <p:spPr>
          <a:xfrm>
            <a:off x="6053963" y="4008057"/>
            <a:ext cx="2244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Plan your assignment using the check list ready to complete during the lesson.</a:t>
            </a:r>
            <a:endParaRPr lang="en-GB" sz="1200" dirty="0"/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D7053F36-3016-758E-BC35-F0E49C2B92AD}"/>
              </a:ext>
            </a:extLst>
          </p:cNvPr>
          <p:cNvSpPr/>
          <p:nvPr/>
        </p:nvSpPr>
        <p:spPr>
          <a:xfrm>
            <a:off x="3258715" y="385171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C56A89A-F275-7B9B-C7DB-6A9C114F6800}"/>
              </a:ext>
            </a:extLst>
          </p:cNvPr>
          <p:cNvSpPr txBox="1"/>
          <p:nvPr/>
        </p:nvSpPr>
        <p:spPr>
          <a:xfrm>
            <a:off x="3273819" y="3845787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Complete coursework tasks using resources on Teams and independent research on internet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86691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294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Vikki Seyfert</cp:lastModifiedBy>
  <cp:revision>13</cp:revision>
  <dcterms:created xsi:type="dcterms:W3CDTF">2023-03-01T08:48:30Z</dcterms:created>
  <dcterms:modified xsi:type="dcterms:W3CDTF">2023-05-18T10:25:52Z</dcterms:modified>
</cp:coreProperties>
</file>