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CA863-A4E0-448C-99B9-447EDA2E8F05}" v="3" dt="2023-06-12T10:31:04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ki Seyfert" userId="1dd9c464-0de7-4ba4-b86c-f30a816efdc1" providerId="ADAL" clId="{82AFCF46-DC80-48DB-B83E-F6C13AD8AA13}"/>
    <pc:docChg chg="undo custSel modSld">
      <pc:chgData name="Vikki Seyfert" userId="1dd9c464-0de7-4ba4-b86c-f30a816efdc1" providerId="ADAL" clId="{82AFCF46-DC80-48DB-B83E-F6C13AD8AA13}" dt="2023-05-19T09:46:01.806" v="418" actId="478"/>
      <pc:docMkLst>
        <pc:docMk/>
      </pc:docMkLst>
      <pc:sldChg chg="addSp delSp modSp mod">
        <pc:chgData name="Vikki Seyfert" userId="1dd9c464-0de7-4ba4-b86c-f30a816efdc1" providerId="ADAL" clId="{82AFCF46-DC80-48DB-B83E-F6C13AD8AA13}" dt="2023-05-19T09:46:01.806" v="418" actId="478"/>
        <pc:sldMkLst>
          <pc:docMk/>
          <pc:sldMk cId="1866915776" sldId="257"/>
        </pc:sldMkLst>
        <pc:spChg chg="mod">
          <ac:chgData name="Vikki Seyfert" userId="1dd9c464-0de7-4ba4-b86c-f30a816efdc1" providerId="ADAL" clId="{82AFCF46-DC80-48DB-B83E-F6C13AD8AA13}" dt="2023-05-19T09:39:58.088" v="383" actId="20577"/>
          <ac:spMkLst>
            <pc:docMk/>
            <pc:sldMk cId="1866915776" sldId="257"/>
            <ac:spMk id="8" creationId="{28D1857C-8C01-A061-7A2B-7EF52EF024B6}"/>
          </ac:spMkLst>
        </pc:spChg>
        <pc:spChg chg="mod">
          <ac:chgData name="Vikki Seyfert" userId="1dd9c464-0de7-4ba4-b86c-f30a816efdc1" providerId="ADAL" clId="{82AFCF46-DC80-48DB-B83E-F6C13AD8AA13}" dt="2023-05-19T09:33:47.841" v="184"/>
          <ac:spMkLst>
            <pc:docMk/>
            <pc:sldMk cId="1866915776" sldId="257"/>
            <ac:spMk id="18" creationId="{0E6C1996-E6FC-C884-0B84-9DD18D0D9812}"/>
          </ac:spMkLst>
        </pc:spChg>
        <pc:spChg chg="mod">
          <ac:chgData name="Vikki Seyfert" userId="1dd9c464-0de7-4ba4-b86c-f30a816efdc1" providerId="ADAL" clId="{82AFCF46-DC80-48DB-B83E-F6C13AD8AA13}" dt="2023-05-19T09:31:16.724" v="163" actId="14100"/>
          <ac:spMkLst>
            <pc:docMk/>
            <pc:sldMk cId="1866915776" sldId="257"/>
            <ac:spMk id="23" creationId="{33E2AEF6-E668-C12A-AE0E-2A8A4A5E51D7}"/>
          </ac:spMkLst>
        </pc:spChg>
        <pc:spChg chg="mod">
          <ac:chgData name="Vikki Seyfert" userId="1dd9c464-0de7-4ba4-b86c-f30a816efdc1" providerId="ADAL" clId="{82AFCF46-DC80-48DB-B83E-F6C13AD8AA13}" dt="2023-05-19T09:32:09.547" v="171" actId="1076"/>
          <ac:spMkLst>
            <pc:docMk/>
            <pc:sldMk cId="1866915776" sldId="257"/>
            <ac:spMk id="24" creationId="{5A95286D-E065-24F8-94D3-A07FE9BF4160}"/>
          </ac:spMkLst>
        </pc:spChg>
        <pc:spChg chg="add mod">
          <ac:chgData name="Vikki Seyfert" userId="1dd9c464-0de7-4ba4-b86c-f30a816efdc1" providerId="ADAL" clId="{82AFCF46-DC80-48DB-B83E-F6C13AD8AA13}" dt="2023-05-19T09:32:23.860" v="173" actId="14100"/>
          <ac:spMkLst>
            <pc:docMk/>
            <pc:sldMk cId="1866915776" sldId="257"/>
            <ac:spMk id="25" creationId="{73371262-9858-9F04-283D-AE215D3944D2}"/>
          </ac:spMkLst>
        </pc:spChg>
        <pc:spChg chg="add mod">
          <ac:chgData name="Vikki Seyfert" userId="1dd9c464-0de7-4ba4-b86c-f30a816efdc1" providerId="ADAL" clId="{82AFCF46-DC80-48DB-B83E-F6C13AD8AA13}" dt="2023-05-19T09:24:04.163" v="99" actId="1076"/>
          <ac:spMkLst>
            <pc:docMk/>
            <pc:sldMk cId="1866915776" sldId="257"/>
            <ac:spMk id="26" creationId="{B8792E70-484C-30CF-1807-BFE81EDBEA5A}"/>
          </ac:spMkLst>
        </pc:spChg>
        <pc:spChg chg="mod">
          <ac:chgData name="Vikki Seyfert" userId="1dd9c464-0de7-4ba4-b86c-f30a816efdc1" providerId="ADAL" clId="{82AFCF46-DC80-48DB-B83E-F6C13AD8AA13}" dt="2023-05-19T09:43:08.772" v="398" actId="113"/>
          <ac:spMkLst>
            <pc:docMk/>
            <pc:sldMk cId="1866915776" sldId="257"/>
            <ac:spMk id="27" creationId="{1520E90E-9544-77C8-D1D7-A512E36B27C8}"/>
          </ac:spMkLst>
        </pc:spChg>
        <pc:spChg chg="mod">
          <ac:chgData name="Vikki Seyfert" userId="1dd9c464-0de7-4ba4-b86c-f30a816efdc1" providerId="ADAL" clId="{82AFCF46-DC80-48DB-B83E-F6C13AD8AA13}" dt="2023-05-19T09:43:16.691" v="399" actId="113"/>
          <ac:spMkLst>
            <pc:docMk/>
            <pc:sldMk cId="1866915776" sldId="257"/>
            <ac:spMk id="28" creationId="{A4A45101-550B-7A65-957A-622A980A4549}"/>
          </ac:spMkLst>
        </pc:spChg>
        <pc:spChg chg="mod">
          <ac:chgData name="Vikki Seyfert" userId="1dd9c464-0de7-4ba4-b86c-f30a816efdc1" providerId="ADAL" clId="{82AFCF46-DC80-48DB-B83E-F6C13AD8AA13}" dt="2023-05-19T09:44:17.188" v="400" actId="113"/>
          <ac:spMkLst>
            <pc:docMk/>
            <pc:sldMk cId="1866915776" sldId="257"/>
            <ac:spMk id="29" creationId="{FD561F8B-2D1C-8D03-F6EB-ED0AD1A64CF3}"/>
          </ac:spMkLst>
        </pc:spChg>
        <pc:spChg chg="mod">
          <ac:chgData name="Vikki Seyfert" userId="1dd9c464-0de7-4ba4-b86c-f30a816efdc1" providerId="ADAL" clId="{82AFCF46-DC80-48DB-B83E-F6C13AD8AA13}" dt="2023-05-19T09:44:49.136" v="405" actId="207"/>
          <ac:spMkLst>
            <pc:docMk/>
            <pc:sldMk cId="1866915776" sldId="257"/>
            <ac:spMk id="34" creationId="{52F0DE6F-AAB8-8C91-18F4-C33895145BB1}"/>
          </ac:spMkLst>
        </pc:spChg>
        <pc:spChg chg="add mod">
          <ac:chgData name="Vikki Seyfert" userId="1dd9c464-0de7-4ba4-b86c-f30a816efdc1" providerId="ADAL" clId="{82AFCF46-DC80-48DB-B83E-F6C13AD8AA13}" dt="2023-05-19T09:44:22.107" v="401" actId="113"/>
          <ac:spMkLst>
            <pc:docMk/>
            <pc:sldMk cId="1866915776" sldId="257"/>
            <ac:spMk id="37" creationId="{B73DBB9B-27DE-7153-924D-F7A53EDD6798}"/>
          </ac:spMkLst>
        </pc:spChg>
        <pc:spChg chg="add mod">
          <ac:chgData name="Vikki Seyfert" userId="1dd9c464-0de7-4ba4-b86c-f30a816efdc1" providerId="ADAL" clId="{82AFCF46-DC80-48DB-B83E-F6C13AD8AA13}" dt="2023-05-19T09:44:26.418" v="402" actId="113"/>
          <ac:spMkLst>
            <pc:docMk/>
            <pc:sldMk cId="1866915776" sldId="257"/>
            <ac:spMk id="41" creationId="{D89B0978-D222-EB49-784A-DC1762670CE0}"/>
          </ac:spMkLst>
        </pc:spChg>
        <pc:spChg chg="add mod">
          <ac:chgData name="Vikki Seyfert" userId="1dd9c464-0de7-4ba4-b86c-f30a816efdc1" providerId="ADAL" clId="{82AFCF46-DC80-48DB-B83E-F6C13AD8AA13}" dt="2023-05-19T09:43:03.895" v="397" actId="113"/>
          <ac:spMkLst>
            <pc:docMk/>
            <pc:sldMk cId="1866915776" sldId="257"/>
            <ac:spMk id="42" creationId="{8B4B0C8B-7AD0-A4A9-E135-AF9A801081AC}"/>
          </ac:spMkLst>
        </pc:spChg>
        <pc:spChg chg="add mod">
          <ac:chgData name="Vikki Seyfert" userId="1dd9c464-0de7-4ba4-b86c-f30a816efdc1" providerId="ADAL" clId="{82AFCF46-DC80-48DB-B83E-F6C13AD8AA13}" dt="2023-05-19T09:45:12.459" v="410" actId="113"/>
          <ac:spMkLst>
            <pc:docMk/>
            <pc:sldMk cId="1866915776" sldId="257"/>
            <ac:spMk id="43" creationId="{680DA78E-AB27-C733-5F0D-E2680013BDDD}"/>
          </ac:spMkLst>
        </pc:spChg>
        <pc:spChg chg="add mod">
          <ac:chgData name="Vikki Seyfert" userId="1dd9c464-0de7-4ba4-b86c-f30a816efdc1" providerId="ADAL" clId="{82AFCF46-DC80-48DB-B83E-F6C13AD8AA13}" dt="2023-05-19T09:45:32.900" v="415" actId="1076"/>
          <ac:spMkLst>
            <pc:docMk/>
            <pc:sldMk cId="1866915776" sldId="257"/>
            <ac:spMk id="51" creationId="{BC85BAC3-3211-2E55-C914-C1622DCF40D3}"/>
          </ac:spMkLst>
        </pc:spChg>
        <pc:spChg chg="del">
          <ac:chgData name="Vikki Seyfert" userId="1dd9c464-0de7-4ba4-b86c-f30a816efdc1" providerId="ADAL" clId="{82AFCF46-DC80-48DB-B83E-F6C13AD8AA13}" dt="2023-05-19T09:42:25.377" v="388" actId="478"/>
          <ac:spMkLst>
            <pc:docMk/>
            <pc:sldMk cId="1866915776" sldId="257"/>
            <ac:spMk id="52" creationId="{FF4DFD7A-4722-3325-0E3E-243A718F3CAF}"/>
          </ac:spMkLst>
        </pc:spChg>
        <pc:spChg chg="mod">
          <ac:chgData name="Vikki Seyfert" userId="1dd9c464-0de7-4ba4-b86c-f30a816efdc1" providerId="ADAL" clId="{82AFCF46-DC80-48DB-B83E-F6C13AD8AA13}" dt="2023-05-19T09:44:38.611" v="404" actId="113"/>
          <ac:spMkLst>
            <pc:docMk/>
            <pc:sldMk cId="1866915776" sldId="257"/>
            <ac:spMk id="58" creationId="{5FE5CC2B-81BC-7667-4D74-14B83CC71DDE}"/>
          </ac:spMkLst>
        </pc:spChg>
        <pc:spChg chg="del">
          <ac:chgData name="Vikki Seyfert" userId="1dd9c464-0de7-4ba4-b86c-f30a816efdc1" providerId="ADAL" clId="{82AFCF46-DC80-48DB-B83E-F6C13AD8AA13}" dt="2023-05-19T09:46:01.806" v="418" actId="478"/>
          <ac:spMkLst>
            <pc:docMk/>
            <pc:sldMk cId="1866915776" sldId="257"/>
            <ac:spMk id="59" creationId="{EAA484B8-8078-3D3B-8D5C-D5E52939ECBE}"/>
          </ac:spMkLst>
        </pc:spChg>
        <pc:spChg chg="del">
          <ac:chgData name="Vikki Seyfert" userId="1dd9c464-0de7-4ba4-b86c-f30a816efdc1" providerId="ADAL" clId="{82AFCF46-DC80-48DB-B83E-F6C13AD8AA13}" dt="2023-05-19T09:45:57.131" v="416" actId="478"/>
          <ac:spMkLst>
            <pc:docMk/>
            <pc:sldMk cId="1866915776" sldId="257"/>
            <ac:spMk id="60" creationId="{8D9F8FF7-804B-0D1B-D9A8-C0980935F16E}"/>
          </ac:spMkLst>
        </pc:spChg>
        <pc:spChg chg="del">
          <ac:chgData name="Vikki Seyfert" userId="1dd9c464-0de7-4ba4-b86c-f30a816efdc1" providerId="ADAL" clId="{82AFCF46-DC80-48DB-B83E-F6C13AD8AA13}" dt="2023-05-19T09:45:58.918" v="417" actId="478"/>
          <ac:spMkLst>
            <pc:docMk/>
            <pc:sldMk cId="1866915776" sldId="257"/>
            <ac:spMk id="62" creationId="{7259E71D-E807-A593-422B-8221EB8F6838}"/>
          </ac:spMkLst>
        </pc:spChg>
        <pc:spChg chg="del mod">
          <ac:chgData name="Vikki Seyfert" userId="1dd9c464-0de7-4ba4-b86c-f30a816efdc1" providerId="ADAL" clId="{82AFCF46-DC80-48DB-B83E-F6C13AD8AA13}" dt="2023-05-19T09:42:30.664" v="390" actId="478"/>
          <ac:spMkLst>
            <pc:docMk/>
            <pc:sldMk cId="1866915776" sldId="257"/>
            <ac:spMk id="63" creationId="{1130C212-3871-F5D5-2AC4-DE11B6275B92}"/>
          </ac:spMkLst>
        </pc:spChg>
        <pc:spChg chg="del">
          <ac:chgData name="Vikki Seyfert" userId="1dd9c464-0de7-4ba4-b86c-f30a816efdc1" providerId="ADAL" clId="{82AFCF46-DC80-48DB-B83E-F6C13AD8AA13}" dt="2023-05-19T09:42:33.493" v="391" actId="478"/>
          <ac:spMkLst>
            <pc:docMk/>
            <pc:sldMk cId="1866915776" sldId="257"/>
            <ac:spMk id="64" creationId="{13059D38-26A3-C387-172A-7354451DEF5F}"/>
          </ac:spMkLst>
        </pc:spChg>
        <pc:spChg chg="mod">
          <ac:chgData name="Vikki Seyfert" userId="1dd9c464-0de7-4ba4-b86c-f30a816efdc1" providerId="ADAL" clId="{82AFCF46-DC80-48DB-B83E-F6C13AD8AA13}" dt="2023-05-19T09:38:26.853" v="284" actId="14100"/>
          <ac:spMkLst>
            <pc:docMk/>
            <pc:sldMk cId="1866915776" sldId="257"/>
            <ac:spMk id="65" creationId="{D7053F36-3016-758E-BC35-F0E49C2B92AD}"/>
          </ac:spMkLst>
        </pc:spChg>
        <pc:spChg chg="mod">
          <ac:chgData name="Vikki Seyfert" userId="1dd9c464-0de7-4ba4-b86c-f30a816efdc1" providerId="ADAL" clId="{82AFCF46-DC80-48DB-B83E-F6C13AD8AA13}" dt="2023-05-19T09:44:54.537" v="406" actId="113"/>
          <ac:spMkLst>
            <pc:docMk/>
            <pc:sldMk cId="1866915776" sldId="257"/>
            <ac:spMk id="66" creationId="{5C56A89A-F275-7B9B-C7DB-6A9C114F6800}"/>
          </ac:spMkLst>
        </pc:spChg>
        <pc:picChg chg="mod">
          <ac:chgData name="Vikki Seyfert" userId="1dd9c464-0de7-4ba4-b86c-f30a816efdc1" providerId="ADAL" clId="{82AFCF46-DC80-48DB-B83E-F6C13AD8AA13}" dt="2023-05-19T09:42:40.165" v="393" actId="1076"/>
          <ac:picMkLst>
            <pc:docMk/>
            <pc:sldMk cId="1866915776" sldId="257"/>
            <ac:picMk id="5" creationId="{2B8241A9-99A1-6118-3A29-EA34A74DAB43}"/>
          </ac:picMkLst>
        </pc:picChg>
        <pc:cxnChg chg="add mod">
          <ac:chgData name="Vikki Seyfert" userId="1dd9c464-0de7-4ba4-b86c-f30a816efdc1" providerId="ADAL" clId="{82AFCF46-DC80-48DB-B83E-F6C13AD8AA13}" dt="2023-05-19T09:31:42.276" v="168" actId="1076"/>
          <ac:cxnSpMkLst>
            <pc:docMk/>
            <pc:sldMk cId="1866915776" sldId="257"/>
            <ac:cxnSpMk id="30" creationId="{81F18C3B-792F-7619-CB38-E24F7F29947E}"/>
          </ac:cxnSpMkLst>
        </pc:cxnChg>
        <pc:cxnChg chg="add mod">
          <ac:chgData name="Vikki Seyfert" userId="1dd9c464-0de7-4ba4-b86c-f30a816efdc1" providerId="ADAL" clId="{82AFCF46-DC80-48DB-B83E-F6C13AD8AA13}" dt="2023-05-19T09:24:44.299" v="105" actId="1076"/>
          <ac:cxnSpMkLst>
            <pc:docMk/>
            <pc:sldMk cId="1866915776" sldId="257"/>
            <ac:cxnSpMk id="36" creationId="{FFFCAEA2-444C-0D18-345C-BE78068FB8D4}"/>
          </ac:cxnSpMkLst>
        </pc:cxnChg>
        <pc:cxnChg chg="mod">
          <ac:chgData name="Vikki Seyfert" userId="1dd9c464-0de7-4ba4-b86c-f30a816efdc1" providerId="ADAL" clId="{82AFCF46-DC80-48DB-B83E-F6C13AD8AA13}" dt="2023-05-19T09:31:24.331" v="164" actId="1076"/>
          <ac:cxnSpMkLst>
            <pc:docMk/>
            <pc:sldMk cId="1866915776" sldId="257"/>
            <ac:cxnSpMk id="82" creationId="{A264299D-0B65-FFAE-052B-1AE9FC7D0027}"/>
          </ac:cxnSpMkLst>
        </pc:cxnChg>
      </pc:sldChg>
    </pc:docChg>
  </pc:docChgLst>
  <pc:docChgLst>
    <pc:chgData name="Vikki Seyfert" userId="1dd9c464-0de7-4ba4-b86c-f30a816efdc1" providerId="ADAL" clId="{24BCA863-A4E0-448C-99B9-447EDA2E8F05}"/>
    <pc:docChg chg="undo custSel modSld">
      <pc:chgData name="Vikki Seyfert" userId="1dd9c464-0de7-4ba4-b86c-f30a816efdc1" providerId="ADAL" clId="{24BCA863-A4E0-448C-99B9-447EDA2E8F05}" dt="2023-06-12T10:32:12.863" v="374" actId="20577"/>
      <pc:docMkLst>
        <pc:docMk/>
      </pc:docMkLst>
      <pc:sldChg chg="addSp modSp mod">
        <pc:chgData name="Vikki Seyfert" userId="1dd9c464-0de7-4ba4-b86c-f30a816efdc1" providerId="ADAL" clId="{24BCA863-A4E0-448C-99B9-447EDA2E8F05}" dt="2023-06-12T10:32:12.863" v="374" actId="20577"/>
        <pc:sldMkLst>
          <pc:docMk/>
          <pc:sldMk cId="1866915776" sldId="257"/>
        </pc:sldMkLst>
        <pc:spChg chg="add mod">
          <ac:chgData name="Vikki Seyfert" userId="1dd9c464-0de7-4ba4-b86c-f30a816efdc1" providerId="ADAL" clId="{24BCA863-A4E0-448C-99B9-447EDA2E8F05}" dt="2023-06-12T10:29:38.976" v="116" actId="14100"/>
          <ac:spMkLst>
            <pc:docMk/>
            <pc:sldMk cId="1866915776" sldId="257"/>
            <ac:spMk id="33" creationId="{D4C9DF21-0671-8042-6711-C58113158458}"/>
          </ac:spMkLst>
        </pc:spChg>
        <pc:spChg chg="add mod">
          <ac:chgData name="Vikki Seyfert" userId="1dd9c464-0de7-4ba4-b86c-f30a816efdc1" providerId="ADAL" clId="{24BCA863-A4E0-448C-99B9-447EDA2E8F05}" dt="2023-06-12T10:31:00.089" v="234" actId="20577"/>
          <ac:spMkLst>
            <pc:docMk/>
            <pc:sldMk cId="1866915776" sldId="257"/>
            <ac:spMk id="35" creationId="{B91D8297-74F0-8E98-A13D-C3DF414C202C}"/>
          </ac:spMkLst>
        </pc:spChg>
        <pc:spChg chg="mod">
          <ac:chgData name="Vikki Seyfert" userId="1dd9c464-0de7-4ba4-b86c-f30a816efdc1" providerId="ADAL" clId="{24BCA863-A4E0-448C-99B9-447EDA2E8F05}" dt="2023-06-12T10:26:39.051" v="1" actId="14100"/>
          <ac:spMkLst>
            <pc:docMk/>
            <pc:sldMk cId="1866915776" sldId="257"/>
            <ac:spMk id="47" creationId="{E63F273F-DFBC-3288-AB1C-AA58FE3A45D8}"/>
          </ac:spMkLst>
        </pc:spChg>
        <pc:spChg chg="add mod">
          <ac:chgData name="Vikki Seyfert" userId="1dd9c464-0de7-4ba4-b86c-f30a816efdc1" providerId="ADAL" clId="{24BCA863-A4E0-448C-99B9-447EDA2E8F05}" dt="2023-06-12T10:32:12.863" v="374" actId="20577"/>
          <ac:spMkLst>
            <pc:docMk/>
            <pc:sldMk cId="1866915776" sldId="257"/>
            <ac:spMk id="52" creationId="{7D616B37-916A-0043-E8CF-3F02ED1EB1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90297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 BTEC in Applied Business (exam units)</a:t>
            </a:r>
          </a:p>
          <a:p>
            <a:endParaRPr lang="en-GB" sz="12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1299498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1299498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1299498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1299498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422453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426647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2129285"/>
            <a:ext cx="2558642" cy="3836017"/>
          </a:xfrm>
          <a:custGeom>
            <a:avLst/>
            <a:gdLst>
              <a:gd name="connsiteX0" fmla="*/ 0 w 2558642"/>
              <a:gd name="connsiteY0" fmla="*/ 426449 h 3836017"/>
              <a:gd name="connsiteX1" fmla="*/ 426449 w 2558642"/>
              <a:gd name="connsiteY1" fmla="*/ 0 h 3836017"/>
              <a:gd name="connsiteX2" fmla="*/ 960915 w 2558642"/>
              <a:gd name="connsiteY2" fmla="*/ 0 h 3836017"/>
              <a:gd name="connsiteX3" fmla="*/ 1478324 w 2558642"/>
              <a:gd name="connsiteY3" fmla="*/ 0 h 3836017"/>
              <a:gd name="connsiteX4" fmla="*/ 2132193 w 2558642"/>
              <a:gd name="connsiteY4" fmla="*/ 0 h 3836017"/>
              <a:gd name="connsiteX5" fmla="*/ 2558642 w 2558642"/>
              <a:gd name="connsiteY5" fmla="*/ 426449 h 3836017"/>
              <a:gd name="connsiteX6" fmla="*/ 2558642 w 2558642"/>
              <a:gd name="connsiteY6" fmla="*/ 963410 h 3836017"/>
              <a:gd name="connsiteX7" fmla="*/ 2558642 w 2558642"/>
              <a:gd name="connsiteY7" fmla="*/ 1560034 h 3836017"/>
              <a:gd name="connsiteX8" fmla="*/ 2558642 w 2558642"/>
              <a:gd name="connsiteY8" fmla="*/ 2156658 h 3836017"/>
              <a:gd name="connsiteX9" fmla="*/ 2558642 w 2558642"/>
              <a:gd name="connsiteY9" fmla="*/ 2723451 h 3836017"/>
              <a:gd name="connsiteX10" fmla="*/ 2558642 w 2558642"/>
              <a:gd name="connsiteY10" fmla="*/ 3409568 h 3836017"/>
              <a:gd name="connsiteX11" fmla="*/ 2132193 w 2558642"/>
              <a:gd name="connsiteY11" fmla="*/ 3836017 h 3836017"/>
              <a:gd name="connsiteX12" fmla="*/ 1546554 w 2558642"/>
              <a:gd name="connsiteY12" fmla="*/ 3836017 h 3836017"/>
              <a:gd name="connsiteX13" fmla="*/ 977973 w 2558642"/>
              <a:gd name="connsiteY13" fmla="*/ 3836017 h 3836017"/>
              <a:gd name="connsiteX14" fmla="*/ 426449 w 2558642"/>
              <a:gd name="connsiteY14" fmla="*/ 3836017 h 3836017"/>
              <a:gd name="connsiteX15" fmla="*/ 0 w 2558642"/>
              <a:gd name="connsiteY15" fmla="*/ 3409568 h 3836017"/>
              <a:gd name="connsiteX16" fmla="*/ 0 w 2558642"/>
              <a:gd name="connsiteY16" fmla="*/ 2783113 h 3836017"/>
              <a:gd name="connsiteX17" fmla="*/ 0 w 2558642"/>
              <a:gd name="connsiteY17" fmla="*/ 2275983 h 3836017"/>
              <a:gd name="connsiteX18" fmla="*/ 0 w 2558642"/>
              <a:gd name="connsiteY18" fmla="*/ 1649528 h 3836017"/>
              <a:gd name="connsiteX19" fmla="*/ 0 w 2558642"/>
              <a:gd name="connsiteY19" fmla="*/ 1023073 h 3836017"/>
              <a:gd name="connsiteX20" fmla="*/ 0 w 2558642"/>
              <a:gd name="connsiteY20" fmla="*/ 426449 h 383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3836017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36735" y="676503"/>
                  <a:pt x="2537639" y="841893"/>
                  <a:pt x="2558642" y="963410"/>
                </a:cubicBezTo>
                <a:cubicBezTo>
                  <a:pt x="2579645" y="1084927"/>
                  <a:pt x="2575224" y="1414193"/>
                  <a:pt x="2558642" y="1560034"/>
                </a:cubicBezTo>
                <a:cubicBezTo>
                  <a:pt x="2542060" y="1705875"/>
                  <a:pt x="2574264" y="1990806"/>
                  <a:pt x="2558642" y="2156658"/>
                </a:cubicBezTo>
                <a:cubicBezTo>
                  <a:pt x="2543020" y="2322510"/>
                  <a:pt x="2541112" y="2535644"/>
                  <a:pt x="2558642" y="2723451"/>
                </a:cubicBezTo>
                <a:cubicBezTo>
                  <a:pt x="2576172" y="2911258"/>
                  <a:pt x="2592801" y="3260500"/>
                  <a:pt x="2558642" y="3409568"/>
                </a:cubicBezTo>
                <a:cubicBezTo>
                  <a:pt x="2569600" y="3636933"/>
                  <a:pt x="2381986" y="3878145"/>
                  <a:pt x="2132193" y="3836017"/>
                </a:cubicBezTo>
                <a:cubicBezTo>
                  <a:pt x="1842835" y="3860159"/>
                  <a:pt x="1835763" y="3832012"/>
                  <a:pt x="1546554" y="3836017"/>
                </a:cubicBezTo>
                <a:cubicBezTo>
                  <a:pt x="1257345" y="3840022"/>
                  <a:pt x="1235198" y="3816297"/>
                  <a:pt x="977973" y="3836017"/>
                </a:cubicBezTo>
                <a:cubicBezTo>
                  <a:pt x="720748" y="3855737"/>
                  <a:pt x="585033" y="3826542"/>
                  <a:pt x="426449" y="3836017"/>
                </a:cubicBezTo>
                <a:cubicBezTo>
                  <a:pt x="163473" y="3851730"/>
                  <a:pt x="20396" y="3637515"/>
                  <a:pt x="0" y="3409568"/>
                </a:cubicBezTo>
                <a:cubicBezTo>
                  <a:pt x="-20" y="3186922"/>
                  <a:pt x="29263" y="2949741"/>
                  <a:pt x="0" y="2783113"/>
                </a:cubicBezTo>
                <a:cubicBezTo>
                  <a:pt x="-29263" y="2616486"/>
                  <a:pt x="-1632" y="2513646"/>
                  <a:pt x="0" y="2275983"/>
                </a:cubicBezTo>
                <a:cubicBezTo>
                  <a:pt x="1632" y="2038320"/>
                  <a:pt x="-10656" y="1908056"/>
                  <a:pt x="0" y="1649528"/>
                </a:cubicBezTo>
                <a:cubicBezTo>
                  <a:pt x="10656" y="1391001"/>
                  <a:pt x="25415" y="1264727"/>
                  <a:pt x="0" y="1023073"/>
                </a:cubicBezTo>
                <a:cubicBezTo>
                  <a:pt x="-25415" y="781420"/>
                  <a:pt x="155" y="668471"/>
                  <a:pt x="0" y="426449"/>
                </a:cubicBezTo>
                <a:close/>
              </a:path>
              <a:path w="2558642" h="3836017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45149" y="715392"/>
                  <a:pt x="2529121" y="883271"/>
                  <a:pt x="2558642" y="1082735"/>
                </a:cubicBezTo>
                <a:cubicBezTo>
                  <a:pt x="2588163" y="1282199"/>
                  <a:pt x="2552904" y="1464892"/>
                  <a:pt x="2558642" y="1679359"/>
                </a:cubicBezTo>
                <a:cubicBezTo>
                  <a:pt x="2564380" y="1893826"/>
                  <a:pt x="2576174" y="1982226"/>
                  <a:pt x="2558642" y="2275983"/>
                </a:cubicBezTo>
                <a:cubicBezTo>
                  <a:pt x="2541110" y="2569740"/>
                  <a:pt x="2557627" y="2713720"/>
                  <a:pt x="2558642" y="2842775"/>
                </a:cubicBezTo>
                <a:cubicBezTo>
                  <a:pt x="2559657" y="2971830"/>
                  <a:pt x="2573585" y="3267895"/>
                  <a:pt x="2558642" y="3409568"/>
                </a:cubicBezTo>
                <a:cubicBezTo>
                  <a:pt x="2537906" y="3661335"/>
                  <a:pt x="2321989" y="3847930"/>
                  <a:pt x="2132193" y="3836017"/>
                </a:cubicBezTo>
                <a:cubicBezTo>
                  <a:pt x="1849792" y="3853747"/>
                  <a:pt x="1664320" y="3838651"/>
                  <a:pt x="1546554" y="3836017"/>
                </a:cubicBezTo>
                <a:cubicBezTo>
                  <a:pt x="1428788" y="3833383"/>
                  <a:pt x="1246123" y="3844434"/>
                  <a:pt x="1029145" y="3836017"/>
                </a:cubicBezTo>
                <a:cubicBezTo>
                  <a:pt x="812167" y="3827600"/>
                  <a:pt x="629443" y="3825513"/>
                  <a:pt x="426449" y="3836017"/>
                </a:cubicBezTo>
                <a:cubicBezTo>
                  <a:pt x="169122" y="3784161"/>
                  <a:pt x="8510" y="3619813"/>
                  <a:pt x="0" y="3409568"/>
                </a:cubicBezTo>
                <a:cubicBezTo>
                  <a:pt x="-9118" y="3274057"/>
                  <a:pt x="-17441" y="2986874"/>
                  <a:pt x="0" y="2872607"/>
                </a:cubicBezTo>
                <a:cubicBezTo>
                  <a:pt x="17441" y="2758340"/>
                  <a:pt x="-9352" y="2462047"/>
                  <a:pt x="0" y="2335645"/>
                </a:cubicBezTo>
                <a:cubicBezTo>
                  <a:pt x="9352" y="2209243"/>
                  <a:pt x="32256" y="1964341"/>
                  <a:pt x="0" y="1679359"/>
                </a:cubicBezTo>
                <a:cubicBezTo>
                  <a:pt x="-32256" y="1394377"/>
                  <a:pt x="2310" y="1336920"/>
                  <a:pt x="0" y="1023073"/>
                </a:cubicBezTo>
                <a:cubicBezTo>
                  <a:pt x="-2310" y="709226"/>
                  <a:pt x="12648" y="699919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2340220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3082207"/>
            <a:ext cx="2281106" cy="47330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45694" y="372995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2152469"/>
            <a:ext cx="2558642" cy="2613484"/>
          </a:xfrm>
          <a:custGeom>
            <a:avLst/>
            <a:gdLst>
              <a:gd name="connsiteX0" fmla="*/ 0 w 2558642"/>
              <a:gd name="connsiteY0" fmla="*/ 426449 h 2613484"/>
              <a:gd name="connsiteX1" fmla="*/ 426449 w 2558642"/>
              <a:gd name="connsiteY1" fmla="*/ 0 h 2613484"/>
              <a:gd name="connsiteX2" fmla="*/ 960915 w 2558642"/>
              <a:gd name="connsiteY2" fmla="*/ 0 h 2613484"/>
              <a:gd name="connsiteX3" fmla="*/ 1495382 w 2558642"/>
              <a:gd name="connsiteY3" fmla="*/ 0 h 2613484"/>
              <a:gd name="connsiteX4" fmla="*/ 2132193 w 2558642"/>
              <a:gd name="connsiteY4" fmla="*/ 0 h 2613484"/>
              <a:gd name="connsiteX5" fmla="*/ 2558642 w 2558642"/>
              <a:gd name="connsiteY5" fmla="*/ 426449 h 2613484"/>
              <a:gd name="connsiteX6" fmla="*/ 2558642 w 2558642"/>
              <a:gd name="connsiteY6" fmla="*/ 1048523 h 2613484"/>
              <a:gd name="connsiteX7" fmla="*/ 2558642 w 2558642"/>
              <a:gd name="connsiteY7" fmla="*/ 1617779 h 2613484"/>
              <a:gd name="connsiteX8" fmla="*/ 2558642 w 2558642"/>
              <a:gd name="connsiteY8" fmla="*/ 2187035 h 2613484"/>
              <a:gd name="connsiteX9" fmla="*/ 2132193 w 2558642"/>
              <a:gd name="connsiteY9" fmla="*/ 2613484 h 2613484"/>
              <a:gd name="connsiteX10" fmla="*/ 1580669 w 2558642"/>
              <a:gd name="connsiteY10" fmla="*/ 2613484 h 2613484"/>
              <a:gd name="connsiteX11" fmla="*/ 1012088 w 2558642"/>
              <a:gd name="connsiteY11" fmla="*/ 2613484 h 2613484"/>
              <a:gd name="connsiteX12" fmla="*/ 426449 w 2558642"/>
              <a:gd name="connsiteY12" fmla="*/ 2613484 h 2613484"/>
              <a:gd name="connsiteX13" fmla="*/ 0 w 2558642"/>
              <a:gd name="connsiteY13" fmla="*/ 2187035 h 2613484"/>
              <a:gd name="connsiteX14" fmla="*/ 0 w 2558642"/>
              <a:gd name="connsiteY14" fmla="*/ 1652991 h 2613484"/>
              <a:gd name="connsiteX15" fmla="*/ 0 w 2558642"/>
              <a:gd name="connsiteY15" fmla="*/ 1066129 h 2613484"/>
              <a:gd name="connsiteX16" fmla="*/ 0 w 2558642"/>
              <a:gd name="connsiteY16" fmla="*/ 426449 h 261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61348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28508" y="723860"/>
                  <a:pt x="2575545" y="813155"/>
                  <a:pt x="2558642" y="1048523"/>
                </a:cubicBezTo>
                <a:cubicBezTo>
                  <a:pt x="2541739" y="1283891"/>
                  <a:pt x="2538231" y="1366501"/>
                  <a:pt x="2558642" y="1617779"/>
                </a:cubicBezTo>
                <a:cubicBezTo>
                  <a:pt x="2579053" y="1869057"/>
                  <a:pt x="2559776" y="2038576"/>
                  <a:pt x="2558642" y="2187035"/>
                </a:cubicBezTo>
                <a:cubicBezTo>
                  <a:pt x="2603542" y="2458793"/>
                  <a:pt x="2355666" y="2613234"/>
                  <a:pt x="2132193" y="2613484"/>
                </a:cubicBezTo>
                <a:cubicBezTo>
                  <a:pt x="1862927" y="2619054"/>
                  <a:pt x="1818164" y="2622549"/>
                  <a:pt x="1580669" y="2613484"/>
                </a:cubicBezTo>
                <a:cubicBezTo>
                  <a:pt x="1343174" y="2604419"/>
                  <a:pt x="1232966" y="2591428"/>
                  <a:pt x="1012088" y="2613484"/>
                </a:cubicBezTo>
                <a:cubicBezTo>
                  <a:pt x="791210" y="2635540"/>
                  <a:pt x="702035" y="2624879"/>
                  <a:pt x="426449" y="2613484"/>
                </a:cubicBezTo>
                <a:cubicBezTo>
                  <a:pt x="160799" y="2581413"/>
                  <a:pt x="6112" y="2465042"/>
                  <a:pt x="0" y="2187035"/>
                </a:cubicBezTo>
                <a:cubicBezTo>
                  <a:pt x="26063" y="2042649"/>
                  <a:pt x="6343" y="1769090"/>
                  <a:pt x="0" y="1652991"/>
                </a:cubicBezTo>
                <a:cubicBezTo>
                  <a:pt x="-6343" y="1536892"/>
                  <a:pt x="-21523" y="1266216"/>
                  <a:pt x="0" y="1066129"/>
                </a:cubicBezTo>
                <a:cubicBezTo>
                  <a:pt x="21523" y="866042"/>
                  <a:pt x="-4540" y="716351"/>
                  <a:pt x="0" y="426449"/>
                </a:cubicBezTo>
                <a:close/>
              </a:path>
              <a:path w="2558642" h="261348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36748" y="676769"/>
                  <a:pt x="2568107" y="861208"/>
                  <a:pt x="2558642" y="1048523"/>
                </a:cubicBezTo>
                <a:cubicBezTo>
                  <a:pt x="2549177" y="1235838"/>
                  <a:pt x="2564510" y="1496981"/>
                  <a:pt x="2558642" y="1635385"/>
                </a:cubicBezTo>
                <a:cubicBezTo>
                  <a:pt x="2552774" y="1773789"/>
                  <a:pt x="2540371" y="2021141"/>
                  <a:pt x="2558642" y="2187035"/>
                </a:cubicBezTo>
                <a:cubicBezTo>
                  <a:pt x="2563493" y="2391149"/>
                  <a:pt x="2351905" y="2608865"/>
                  <a:pt x="2132193" y="2613484"/>
                </a:cubicBezTo>
                <a:cubicBezTo>
                  <a:pt x="1968615" y="2603429"/>
                  <a:pt x="1862694" y="2592298"/>
                  <a:pt x="1597727" y="2613484"/>
                </a:cubicBezTo>
                <a:cubicBezTo>
                  <a:pt x="1332760" y="2634670"/>
                  <a:pt x="1174458" y="2622875"/>
                  <a:pt x="1063260" y="2613484"/>
                </a:cubicBezTo>
                <a:cubicBezTo>
                  <a:pt x="952062" y="2604093"/>
                  <a:pt x="695276" y="2634581"/>
                  <a:pt x="426449" y="2613484"/>
                </a:cubicBezTo>
                <a:cubicBezTo>
                  <a:pt x="180811" y="2609618"/>
                  <a:pt x="-17270" y="2430415"/>
                  <a:pt x="0" y="2187035"/>
                </a:cubicBezTo>
                <a:cubicBezTo>
                  <a:pt x="19096" y="1959635"/>
                  <a:pt x="-9461" y="1740199"/>
                  <a:pt x="0" y="1582567"/>
                </a:cubicBezTo>
                <a:cubicBezTo>
                  <a:pt x="9461" y="1424935"/>
                  <a:pt x="-21424" y="1246956"/>
                  <a:pt x="0" y="978099"/>
                </a:cubicBezTo>
                <a:cubicBezTo>
                  <a:pt x="21424" y="709242"/>
                  <a:pt x="-26656" y="620048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3634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310538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36907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3101120"/>
            <a:ext cx="2281106" cy="714604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83123" y="395529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41440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35913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3101120"/>
            <a:ext cx="2281106" cy="728127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4015390"/>
            <a:ext cx="2281106" cy="56599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65185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651632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87161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66275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8832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55514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91114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65349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92480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6079" y="380535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90944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31485" y="383200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Resources can be found on…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Teams, Seneca, Bee Business Bee, YouTube   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20E90E-9544-77C8-D1D7-A512E36B27C8}"/>
              </a:ext>
            </a:extLst>
          </p:cNvPr>
          <p:cNvSpPr txBox="1"/>
          <p:nvPr/>
        </p:nvSpPr>
        <p:spPr>
          <a:xfrm>
            <a:off x="458434" y="2375419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</a:rPr>
              <a:t>Summarise class notes, highlighting areas in which you need extra reading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A45101-550B-7A65-957A-622A980A4549}"/>
              </a:ext>
            </a:extLst>
          </p:cNvPr>
          <p:cNvSpPr txBox="1"/>
          <p:nvPr/>
        </p:nvSpPr>
        <p:spPr>
          <a:xfrm>
            <a:off x="445555" y="3080382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  <a:cs typeface="Gotham Bold" pitchFamily="50" charset="0"/>
              </a:rPr>
              <a:t>Complete weekly knowledge quiz prior each week’s lessons.</a:t>
            </a:r>
          </a:p>
          <a:p>
            <a:r>
              <a:rPr lang="en-GB" sz="1000" b="1" dirty="0"/>
              <a:t>.</a:t>
            </a:r>
            <a:endParaRPr lang="en-GB" sz="1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561F8B-2D1C-8D03-F6EB-ED0AD1A64CF3}"/>
              </a:ext>
            </a:extLst>
          </p:cNvPr>
          <p:cNvSpPr txBox="1"/>
          <p:nvPr/>
        </p:nvSpPr>
        <p:spPr>
          <a:xfrm>
            <a:off x="449551" y="3720356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u="none" strike="noStrike" dirty="0">
                <a:solidFill>
                  <a:srgbClr val="C00000"/>
                </a:solidFill>
                <a:effectLst/>
              </a:rPr>
              <a:t>Recall and complete activities and worksheets to consolidate a topic as directed each week.</a:t>
            </a:r>
            <a:endParaRPr lang="en-GB" sz="1000" b="1" dirty="0">
              <a:solidFill>
                <a:srgbClr val="C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F0DE6F-AAB8-8C91-18F4-C33895145BB1}"/>
              </a:ext>
            </a:extLst>
          </p:cNvPr>
          <p:cNvSpPr txBox="1"/>
          <p:nvPr/>
        </p:nvSpPr>
        <p:spPr>
          <a:xfrm>
            <a:off x="3257620" y="239140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C00000"/>
                </a:solidFill>
              </a:rPr>
              <a:t>Revisit previous topics and create revision notes.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E5CC2B-81BC-7667-4D74-14B83CC71DDE}"/>
              </a:ext>
            </a:extLst>
          </p:cNvPr>
          <p:cNvSpPr txBox="1"/>
          <p:nvPr/>
        </p:nvSpPr>
        <p:spPr>
          <a:xfrm>
            <a:off x="3254432" y="3099295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Participate in sessions using business examples from the news to build understanding and analysis.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7053F36-3016-758E-BC35-F0E49C2B92AD}"/>
              </a:ext>
            </a:extLst>
          </p:cNvPr>
          <p:cNvSpPr/>
          <p:nvPr/>
        </p:nvSpPr>
        <p:spPr>
          <a:xfrm>
            <a:off x="3258715" y="3851714"/>
            <a:ext cx="2281106" cy="701959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C56A89A-F275-7B9B-C7DB-6A9C114F6800}"/>
              </a:ext>
            </a:extLst>
          </p:cNvPr>
          <p:cNvSpPr txBox="1"/>
          <p:nvPr/>
        </p:nvSpPr>
        <p:spPr>
          <a:xfrm>
            <a:off x="3273819" y="3845787"/>
            <a:ext cx="2244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Refer to past papers provided on Teams aid revision and techniques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3371262-9858-9F04-283D-AE215D3944D2}"/>
              </a:ext>
            </a:extLst>
          </p:cNvPr>
          <p:cNvSpPr/>
          <p:nvPr/>
        </p:nvSpPr>
        <p:spPr>
          <a:xfrm>
            <a:off x="454232" y="4433820"/>
            <a:ext cx="2281106" cy="671989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8792E70-484C-30CF-1807-BFE81EDBEA5A}"/>
              </a:ext>
            </a:extLst>
          </p:cNvPr>
          <p:cNvSpPr/>
          <p:nvPr/>
        </p:nvSpPr>
        <p:spPr>
          <a:xfrm>
            <a:off x="477605" y="526810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1F18C3B-792F-7619-CB38-E24F7F29947E}"/>
              </a:ext>
            </a:extLst>
          </p:cNvPr>
          <p:cNvCxnSpPr>
            <a:cxnSpLocks/>
          </p:cNvCxnSpPr>
          <p:nvPr/>
        </p:nvCxnSpPr>
        <p:spPr>
          <a:xfrm>
            <a:off x="1588584" y="4298386"/>
            <a:ext cx="0" cy="147204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FCAEA2-444C-0D18-345C-BE78068FB8D4}"/>
              </a:ext>
            </a:extLst>
          </p:cNvPr>
          <p:cNvCxnSpPr>
            <a:cxnSpLocks/>
          </p:cNvCxnSpPr>
          <p:nvPr/>
        </p:nvCxnSpPr>
        <p:spPr>
          <a:xfrm>
            <a:off x="1605347" y="511826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73DBB9B-27DE-7153-924D-F7A53EDD6798}"/>
              </a:ext>
            </a:extLst>
          </p:cNvPr>
          <p:cNvSpPr txBox="1"/>
          <p:nvPr/>
        </p:nvSpPr>
        <p:spPr>
          <a:xfrm>
            <a:off x="439408" y="4422868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0" u="none" strike="noStrike" dirty="0">
                <a:solidFill>
                  <a:srgbClr val="C00000"/>
                </a:solidFill>
                <a:effectLst/>
              </a:rPr>
              <a:t>Using the unit checklist RAG rate topics, ask a peer/teacher to explain the trickier topics again/ review chapter notes.</a:t>
            </a:r>
            <a:endParaRPr lang="en-GB" sz="1000" b="1" dirty="0">
              <a:solidFill>
                <a:srgbClr val="C00000"/>
              </a:solidFill>
              <a:cs typeface="Gotham Bold" pitchFamily="50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9B0978-D222-EB49-784A-DC1762670CE0}"/>
              </a:ext>
            </a:extLst>
          </p:cNvPr>
          <p:cNvSpPr txBox="1"/>
          <p:nvPr/>
        </p:nvSpPr>
        <p:spPr>
          <a:xfrm>
            <a:off x="439408" y="5237346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Watch recommended videos and business news items to support learning</a:t>
            </a:r>
            <a:endParaRPr lang="en-GB" sz="1000" b="1" dirty="0">
              <a:cs typeface="Gotham Bold" pitchFamily="50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4B0C8B-7AD0-A4A9-E135-AF9A801081AC}"/>
              </a:ext>
            </a:extLst>
          </p:cNvPr>
          <p:cNvSpPr txBox="1"/>
          <p:nvPr/>
        </p:nvSpPr>
        <p:spPr>
          <a:xfrm>
            <a:off x="6069284" y="2360010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Complete assessments as directed and take notes on feedback discussions re how to improve.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0DA78E-AB27-C733-5F0D-E2680013BDDD}"/>
              </a:ext>
            </a:extLst>
          </p:cNvPr>
          <p:cNvSpPr txBox="1"/>
          <p:nvPr/>
        </p:nvSpPr>
        <p:spPr>
          <a:xfrm>
            <a:off x="6053924" y="3133677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Attempt past exam questions using  the mark scheme, mark your own work before requesting feedback.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C85BAC3-3211-2E55-C914-C1622DCF40D3}"/>
              </a:ext>
            </a:extLst>
          </p:cNvPr>
          <p:cNvSpPr txBox="1"/>
          <p:nvPr/>
        </p:nvSpPr>
        <p:spPr>
          <a:xfrm>
            <a:off x="6083123" y="3958664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Actively engage with assessment feedback, making improvements to answers.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C9DF21-0671-8042-6711-C58113158458}"/>
              </a:ext>
            </a:extLst>
          </p:cNvPr>
          <p:cNvSpPr txBox="1"/>
          <p:nvPr/>
        </p:nvSpPr>
        <p:spPr>
          <a:xfrm>
            <a:off x="8854148" y="2346414"/>
            <a:ext cx="2441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Rewrite previous practise answers, focusing on developing the skill and knowledge application needed the most.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1D8297-74F0-8E98-A13D-C3DF414C202C}"/>
              </a:ext>
            </a:extLst>
          </p:cNvPr>
          <p:cNvSpPr txBox="1"/>
          <p:nvPr/>
        </p:nvSpPr>
        <p:spPr>
          <a:xfrm>
            <a:off x="8852217" y="3121134"/>
            <a:ext cx="2441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Review examiners reports for past exam questions to understand awarding body requirements for a Distinction grade.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D616B37-916A-0043-E8CF-3F02ED1EB1BD}"/>
              </a:ext>
            </a:extLst>
          </p:cNvPr>
          <p:cNvSpPr txBox="1"/>
          <p:nvPr/>
        </p:nvSpPr>
        <p:spPr>
          <a:xfrm>
            <a:off x="8870320" y="4004898"/>
            <a:ext cx="2441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A81F27"/>
                </a:solidFill>
                <a:cs typeface="Gotham Bold" pitchFamily="50" charset="0"/>
              </a:rPr>
              <a:t>Create a revision timetable  prior to your exam to ensure understanding of all relevant concepts in good time.</a:t>
            </a: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346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Vikki Seyfert</cp:lastModifiedBy>
  <cp:revision>13</cp:revision>
  <dcterms:created xsi:type="dcterms:W3CDTF">2023-03-01T08:48:30Z</dcterms:created>
  <dcterms:modified xsi:type="dcterms:W3CDTF">2023-06-12T10:32:20Z</dcterms:modified>
</cp:coreProperties>
</file>