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EBC12-1619-4599-BF82-B5860B681626}" v="2" dt="2023-05-12T07:42:46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IT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70341" y="1776849"/>
            <a:ext cx="2558642" cy="3330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3273096"/>
          </a:xfrm>
          <a:custGeom>
            <a:avLst/>
            <a:gdLst>
              <a:gd name="connsiteX0" fmla="*/ 0 w 2558642"/>
              <a:gd name="connsiteY0" fmla="*/ 426449 h 3273096"/>
              <a:gd name="connsiteX1" fmla="*/ 426449 w 2558642"/>
              <a:gd name="connsiteY1" fmla="*/ 0 h 3273096"/>
              <a:gd name="connsiteX2" fmla="*/ 1029145 w 2558642"/>
              <a:gd name="connsiteY2" fmla="*/ 0 h 3273096"/>
              <a:gd name="connsiteX3" fmla="*/ 1631841 w 2558642"/>
              <a:gd name="connsiteY3" fmla="*/ 0 h 3273096"/>
              <a:gd name="connsiteX4" fmla="*/ 2132193 w 2558642"/>
              <a:gd name="connsiteY4" fmla="*/ 0 h 3273096"/>
              <a:gd name="connsiteX5" fmla="*/ 2558642 w 2558642"/>
              <a:gd name="connsiteY5" fmla="*/ 426449 h 3273096"/>
              <a:gd name="connsiteX6" fmla="*/ 2558642 w 2558642"/>
              <a:gd name="connsiteY6" fmla="*/ 1007297 h 3273096"/>
              <a:gd name="connsiteX7" fmla="*/ 2558642 w 2558642"/>
              <a:gd name="connsiteY7" fmla="*/ 1636548 h 3273096"/>
              <a:gd name="connsiteX8" fmla="*/ 2558642 w 2558642"/>
              <a:gd name="connsiteY8" fmla="*/ 2265799 h 3273096"/>
              <a:gd name="connsiteX9" fmla="*/ 2558642 w 2558642"/>
              <a:gd name="connsiteY9" fmla="*/ 2846647 h 3273096"/>
              <a:gd name="connsiteX10" fmla="*/ 2132193 w 2558642"/>
              <a:gd name="connsiteY10" fmla="*/ 3273096 h 3273096"/>
              <a:gd name="connsiteX11" fmla="*/ 1597727 w 2558642"/>
              <a:gd name="connsiteY11" fmla="*/ 3273096 h 3273096"/>
              <a:gd name="connsiteX12" fmla="*/ 995030 w 2558642"/>
              <a:gd name="connsiteY12" fmla="*/ 3273096 h 3273096"/>
              <a:gd name="connsiteX13" fmla="*/ 426449 w 2558642"/>
              <a:gd name="connsiteY13" fmla="*/ 3273096 h 3273096"/>
              <a:gd name="connsiteX14" fmla="*/ 0 w 2558642"/>
              <a:gd name="connsiteY14" fmla="*/ 2846647 h 3273096"/>
              <a:gd name="connsiteX15" fmla="*/ 0 w 2558642"/>
              <a:gd name="connsiteY15" fmla="*/ 2290001 h 3273096"/>
              <a:gd name="connsiteX16" fmla="*/ 0 w 2558642"/>
              <a:gd name="connsiteY16" fmla="*/ 1757558 h 3273096"/>
              <a:gd name="connsiteX17" fmla="*/ 0 w 2558642"/>
              <a:gd name="connsiteY17" fmla="*/ 1104104 h 3273096"/>
              <a:gd name="connsiteX18" fmla="*/ 0 w 2558642"/>
              <a:gd name="connsiteY18" fmla="*/ 426449 h 3273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558642" h="3273096" fill="none" extrusionOk="0">
                <a:moveTo>
                  <a:pt x="0" y="426449"/>
                </a:moveTo>
                <a:cubicBezTo>
                  <a:pt x="-27789" y="199155"/>
                  <a:pt x="188780" y="31696"/>
                  <a:pt x="426449" y="0"/>
                </a:cubicBezTo>
                <a:cubicBezTo>
                  <a:pt x="722546" y="-8412"/>
                  <a:pt x="894802" y="26878"/>
                  <a:pt x="1029145" y="0"/>
                </a:cubicBezTo>
                <a:cubicBezTo>
                  <a:pt x="1163488" y="-26878"/>
                  <a:pt x="1497050" y="27314"/>
                  <a:pt x="1631841" y="0"/>
                </a:cubicBezTo>
                <a:cubicBezTo>
                  <a:pt x="1766632" y="-27314"/>
                  <a:pt x="1921907" y="-20320"/>
                  <a:pt x="2132193" y="0"/>
                </a:cubicBezTo>
                <a:cubicBezTo>
                  <a:pt x="2407469" y="-9414"/>
                  <a:pt x="2572360" y="210882"/>
                  <a:pt x="2558642" y="426449"/>
                </a:cubicBezTo>
                <a:cubicBezTo>
                  <a:pt x="2545162" y="589454"/>
                  <a:pt x="2563605" y="763763"/>
                  <a:pt x="2558642" y="1007297"/>
                </a:cubicBezTo>
                <a:cubicBezTo>
                  <a:pt x="2553679" y="1250831"/>
                  <a:pt x="2567754" y="1505910"/>
                  <a:pt x="2558642" y="1636548"/>
                </a:cubicBezTo>
                <a:cubicBezTo>
                  <a:pt x="2549530" y="1767186"/>
                  <a:pt x="2552172" y="2135826"/>
                  <a:pt x="2558642" y="2265799"/>
                </a:cubicBezTo>
                <a:cubicBezTo>
                  <a:pt x="2565112" y="2395772"/>
                  <a:pt x="2535400" y="2590298"/>
                  <a:pt x="2558642" y="2846647"/>
                </a:cubicBezTo>
                <a:cubicBezTo>
                  <a:pt x="2530787" y="3084789"/>
                  <a:pt x="2352824" y="3245805"/>
                  <a:pt x="2132193" y="3273096"/>
                </a:cubicBezTo>
                <a:cubicBezTo>
                  <a:pt x="1889854" y="3254939"/>
                  <a:pt x="1816146" y="3247333"/>
                  <a:pt x="1597727" y="3273096"/>
                </a:cubicBezTo>
                <a:cubicBezTo>
                  <a:pt x="1379308" y="3298859"/>
                  <a:pt x="1140122" y="3262526"/>
                  <a:pt x="995030" y="3273096"/>
                </a:cubicBezTo>
                <a:cubicBezTo>
                  <a:pt x="849938" y="3283666"/>
                  <a:pt x="672260" y="3246092"/>
                  <a:pt x="426449" y="3273096"/>
                </a:cubicBezTo>
                <a:cubicBezTo>
                  <a:pt x="149213" y="3307212"/>
                  <a:pt x="34704" y="3098837"/>
                  <a:pt x="0" y="2846647"/>
                </a:cubicBezTo>
                <a:cubicBezTo>
                  <a:pt x="-24053" y="2733352"/>
                  <a:pt x="-25344" y="2446364"/>
                  <a:pt x="0" y="2290001"/>
                </a:cubicBezTo>
                <a:cubicBezTo>
                  <a:pt x="25344" y="2133638"/>
                  <a:pt x="14556" y="2009188"/>
                  <a:pt x="0" y="1757558"/>
                </a:cubicBezTo>
                <a:cubicBezTo>
                  <a:pt x="-14556" y="1505928"/>
                  <a:pt x="-25591" y="1269565"/>
                  <a:pt x="0" y="1104104"/>
                </a:cubicBezTo>
                <a:cubicBezTo>
                  <a:pt x="25591" y="938643"/>
                  <a:pt x="-8816" y="661512"/>
                  <a:pt x="0" y="426449"/>
                </a:cubicBezTo>
                <a:close/>
              </a:path>
              <a:path w="2558642" h="3273096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59627" y="565814"/>
                  <a:pt x="2586700" y="830912"/>
                  <a:pt x="2558642" y="1079902"/>
                </a:cubicBezTo>
                <a:cubicBezTo>
                  <a:pt x="2530584" y="1328892"/>
                  <a:pt x="2541384" y="1523534"/>
                  <a:pt x="2558642" y="1684952"/>
                </a:cubicBezTo>
                <a:cubicBezTo>
                  <a:pt x="2575901" y="1846370"/>
                  <a:pt x="2530146" y="2129439"/>
                  <a:pt x="2558642" y="2290001"/>
                </a:cubicBezTo>
                <a:cubicBezTo>
                  <a:pt x="2587138" y="2450563"/>
                  <a:pt x="2559024" y="2603322"/>
                  <a:pt x="2558642" y="2846647"/>
                </a:cubicBezTo>
                <a:cubicBezTo>
                  <a:pt x="2604053" y="3065716"/>
                  <a:pt x="2356048" y="3238196"/>
                  <a:pt x="2132193" y="3273096"/>
                </a:cubicBezTo>
                <a:cubicBezTo>
                  <a:pt x="2005268" y="3279748"/>
                  <a:pt x="1755959" y="3289084"/>
                  <a:pt x="1529497" y="3273096"/>
                </a:cubicBezTo>
                <a:cubicBezTo>
                  <a:pt x="1303035" y="3257108"/>
                  <a:pt x="1269982" y="3256772"/>
                  <a:pt x="1012088" y="3273096"/>
                </a:cubicBezTo>
                <a:cubicBezTo>
                  <a:pt x="754194" y="3289420"/>
                  <a:pt x="654678" y="3245723"/>
                  <a:pt x="426449" y="3273096"/>
                </a:cubicBezTo>
                <a:cubicBezTo>
                  <a:pt x="216263" y="3308639"/>
                  <a:pt x="-50568" y="3079943"/>
                  <a:pt x="0" y="2846647"/>
                </a:cubicBezTo>
                <a:cubicBezTo>
                  <a:pt x="-25855" y="2624434"/>
                  <a:pt x="-7270" y="2486941"/>
                  <a:pt x="0" y="2193194"/>
                </a:cubicBezTo>
                <a:cubicBezTo>
                  <a:pt x="7270" y="1899447"/>
                  <a:pt x="-1789" y="1878321"/>
                  <a:pt x="0" y="1563942"/>
                </a:cubicBezTo>
                <a:cubicBezTo>
                  <a:pt x="1789" y="1249563"/>
                  <a:pt x="-12326" y="1180395"/>
                  <a:pt x="0" y="1007297"/>
                </a:cubicBezTo>
                <a:cubicBezTo>
                  <a:pt x="12326" y="834200"/>
                  <a:pt x="26173" y="555717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509458" y="2042508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Revisit presentations and other resources on Moodle and Teams, until you understand current topic in full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recommended website (CSNEWBS) for notes and Watch short videos (MR Browns)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It is particularly important to review lesson content if you missed a class or a topic was challenging.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501117" y="4243439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independent tasks set for homework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501117" y="499405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Second years – check the coursework schedule to for project and product development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all the homework tasks set weekly (Y12 and Y13)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Ensure Project is on track – weekly update is essential (Year 2 Students)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All years – Revision notes for exam content as every lesson will incorporate exam questions along with re-cap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6783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Confident and capable students should attempt the stretch activities at the end of each topic these can be found on Moodle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37943" y="2090183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Every lesson will incorporate a range of exam questions help you develop your exam technique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5004" y="2748679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Re-cap questions every two week will help you solidify your key concepts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78284" y="4286969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Second years – update coursework tracker and feedback via Turnitin on weekly basis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7309" y="2049089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lessons again. Find stretch lessons on YouTube. Content to case study for Unit 2 and 3.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mini mock assessment feedback to develop content for intendent revision checklist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5764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checklist for all units to help keep track of progress in particular for coursework.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KEC Moodle page , Teams,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CSNewbs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Mr Browns video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20558DE-986A-B398-77E9-DDB3E7147D1C}"/>
              </a:ext>
            </a:extLst>
          </p:cNvPr>
          <p:cNvSpPr/>
          <p:nvPr/>
        </p:nvSpPr>
        <p:spPr>
          <a:xfrm>
            <a:off x="6102991" y="422837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7203F1-A653-D0EA-71B5-E06F17F1B574}"/>
              </a:ext>
            </a:extLst>
          </p:cNvPr>
          <p:cNvSpPr txBox="1"/>
          <p:nvPr/>
        </p:nvSpPr>
        <p:spPr>
          <a:xfrm>
            <a:off x="6113607" y="352467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Mini mock assessment every two weeks with feedback and review of exam question content within one week timeframe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722F95F-2B8C-B167-FDB3-A3FCC06B9A89}"/>
              </a:ext>
            </a:extLst>
          </p:cNvPr>
          <p:cNvCxnSpPr>
            <a:cxnSpLocks/>
          </p:cNvCxnSpPr>
          <p:nvPr/>
        </p:nvCxnSpPr>
        <p:spPr>
          <a:xfrm>
            <a:off x="7174970" y="407822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385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Ritu Cheema</cp:lastModifiedBy>
  <cp:revision>10</cp:revision>
  <dcterms:created xsi:type="dcterms:W3CDTF">2023-03-01T08:48:30Z</dcterms:created>
  <dcterms:modified xsi:type="dcterms:W3CDTF">2023-05-12T07:51:48Z</dcterms:modified>
</cp:coreProperties>
</file>