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B7C9CD-5FE6-48E5-86C7-647F26B3FF00}" v="1" dt="2023-03-09T09:23:21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6357" autoAdjust="0"/>
  </p:normalViewPr>
  <p:slideViewPr>
    <p:cSldViewPr snapToGrid="0">
      <p:cViewPr>
        <p:scale>
          <a:sx n="158" d="100"/>
          <a:sy n="158" d="100"/>
        </p:scale>
        <p:origin x="14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01761" y="5123963"/>
            <a:ext cx="4046174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BTEC Creative Media</a:t>
            </a:r>
            <a:endParaRPr lang="en-GB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8F02EC-89B0-473B-073D-E0255FFA2ED8}"/>
              </a:ext>
            </a:extLst>
          </p:cNvPr>
          <p:cNvSpPr txBox="1"/>
          <p:nvPr/>
        </p:nvSpPr>
        <p:spPr>
          <a:xfrm>
            <a:off x="471107" y="2027184"/>
            <a:ext cx="2193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Become confident with the specific focus areas for each assessed unit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BACBAE8-D8AB-CBC6-B623-E8FFA2F53E8E}"/>
              </a:ext>
            </a:extLst>
          </p:cNvPr>
          <p:cNvSpPr txBox="1"/>
          <p:nvPr/>
        </p:nvSpPr>
        <p:spPr>
          <a:xfrm>
            <a:off x="485864" y="2758282"/>
            <a:ext cx="2193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Select theories and analytical tools that can be applied to Unit 1 and Unit 8 exams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237414-3EB0-1F97-986E-3EC310C99BFF}"/>
              </a:ext>
            </a:extLst>
          </p:cNvPr>
          <p:cNvSpPr txBox="1"/>
          <p:nvPr/>
        </p:nvSpPr>
        <p:spPr>
          <a:xfrm>
            <a:off x="472058" y="3533937"/>
            <a:ext cx="2193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the resources on TEAMS with all Unit structure and application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F72140-03D0-F145-770E-68BF4B6F3D86}"/>
              </a:ext>
            </a:extLst>
          </p:cNvPr>
          <p:cNvSpPr txBox="1"/>
          <p:nvPr/>
        </p:nvSpPr>
        <p:spPr>
          <a:xfrm>
            <a:off x="485864" y="4185241"/>
            <a:ext cx="22440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Condense your notes from lessons – can you make one A3 page with ALL the most useful information for each Unit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4F760E8-6606-002A-1312-25E9664DB471}"/>
              </a:ext>
            </a:extLst>
          </p:cNvPr>
          <p:cNvSpPr txBox="1"/>
          <p:nvPr/>
        </p:nvSpPr>
        <p:spPr>
          <a:xfrm>
            <a:off x="494952" y="4946290"/>
            <a:ext cx="2264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Write down Unit focus to understand the learning aims for each area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69D7EB-B36F-EF92-CC26-CCCC220B79C3}"/>
              </a:ext>
            </a:extLst>
          </p:cNvPr>
          <p:cNvSpPr txBox="1"/>
          <p:nvPr/>
        </p:nvSpPr>
        <p:spPr>
          <a:xfrm>
            <a:off x="3265416" y="2014520"/>
            <a:ext cx="22343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Practice unseen textual analysis skills focusing on Representation and media language.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A5F678-540C-5CE6-2974-8C1ECBE7C977}"/>
              </a:ext>
            </a:extLst>
          </p:cNvPr>
          <p:cNvSpPr txBox="1"/>
          <p:nvPr/>
        </p:nvSpPr>
        <p:spPr>
          <a:xfrm>
            <a:off x="3265416" y="2782051"/>
            <a:ext cx="2193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Keep reducing your notes: Which points/ theories/ contextual ideas keep repeating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0C705E-95F0-95D7-A776-B3569B52B6A5}"/>
              </a:ext>
            </a:extLst>
          </p:cNvPr>
          <p:cNvSpPr txBox="1"/>
          <p:nvPr/>
        </p:nvSpPr>
        <p:spPr>
          <a:xfrm>
            <a:off x="3265416" y="3472819"/>
            <a:ext cx="2254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Highlight an exemplar answer for Unit 1 &amp; 8  and exemplar examples for Unit 14 &amp; 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C2DD30-F150-CD56-5F11-F0C38CC3D274}"/>
              </a:ext>
            </a:extLst>
          </p:cNvPr>
          <p:cNvSpPr txBox="1"/>
          <p:nvPr/>
        </p:nvSpPr>
        <p:spPr>
          <a:xfrm>
            <a:off x="3265416" y="4208551"/>
            <a:ext cx="21933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the Media Theories fact sheets and create a list of which theories can be applied in the various units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46B83E-5EA0-D2D7-EE91-979C055543A9}"/>
              </a:ext>
            </a:extLst>
          </p:cNvPr>
          <p:cNvSpPr txBox="1"/>
          <p:nvPr/>
        </p:nvSpPr>
        <p:spPr>
          <a:xfrm>
            <a:off x="3309283" y="4931981"/>
            <a:ext cx="21933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the Revision PowerPoint’s on Teams to revise content and approaches for Units 1 &amp; 8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7BC6A2-BFB1-9E31-107C-D120CE0B54A7}"/>
              </a:ext>
            </a:extLst>
          </p:cNvPr>
          <p:cNvSpPr txBox="1"/>
          <p:nvPr/>
        </p:nvSpPr>
        <p:spPr>
          <a:xfrm>
            <a:off x="6069751" y="1977366"/>
            <a:ext cx="2248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Plan previous exam-style </a:t>
            </a:r>
            <a:r>
              <a:rPr lang="en-GB" sz="90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questions for Unit 1 </a:t>
            </a:r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without the text – which do you find easiest/ hardest to complete? Where are the gaps in your knowledge?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9CA898-7CE7-48C5-E57C-ED8280627617}"/>
              </a:ext>
            </a:extLst>
          </p:cNvPr>
          <p:cNvSpPr txBox="1"/>
          <p:nvPr/>
        </p:nvSpPr>
        <p:spPr>
          <a:xfrm>
            <a:off x="6106000" y="2765088"/>
            <a:ext cx="21933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Look at your notes and add other points/ theories from Exemplar material on Teams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7DFF25-DAA7-6005-361D-E83213EA99E6}"/>
              </a:ext>
            </a:extLst>
          </p:cNvPr>
          <p:cNvSpPr txBox="1"/>
          <p:nvPr/>
        </p:nvSpPr>
        <p:spPr>
          <a:xfrm>
            <a:off x="6089009" y="3462818"/>
            <a:ext cx="2193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Write a paragraph to answer the exam-style question and mark it against a mark scheme/ exemplar. Ask your teacher to offer further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D5D7C1-3598-A775-E923-2BFDA72C6E9B}"/>
              </a:ext>
            </a:extLst>
          </p:cNvPr>
          <p:cNvSpPr txBox="1"/>
          <p:nvPr/>
        </p:nvSpPr>
        <p:spPr>
          <a:xfrm>
            <a:off x="8859637" y="1967320"/>
            <a:ext cx="2299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Using the work from stage 3, make a note of where you are least confident (knowledge of a topic or skill for a particular Component/theory)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740CC9-FD67-ECB1-845F-0D615561B522}"/>
              </a:ext>
            </a:extLst>
          </p:cNvPr>
          <p:cNvSpPr txBox="1"/>
          <p:nvPr/>
        </p:nvSpPr>
        <p:spPr>
          <a:xfrm>
            <a:off x="8890931" y="2708268"/>
            <a:ext cx="2258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Rewrite a previous essay, focusing on developing the skill/ analytical approach which needed most work, rather than just adding knowledge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DA9909-46CE-8720-65CA-E249F32F95DB}"/>
              </a:ext>
            </a:extLst>
          </p:cNvPr>
          <p:cNvSpPr txBox="1"/>
          <p:nvPr/>
        </p:nvSpPr>
        <p:spPr>
          <a:xfrm>
            <a:off x="8919769" y="3488250"/>
            <a:ext cx="21933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Collate and file the independent work you have completed and ask your peers and/or teacher to review the types of skills you may need to develop further.</a:t>
            </a: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                          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Teams,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Youtube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 , Pearson website, Pearson Revision text book in department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68276" y="5247347"/>
            <a:ext cx="387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446</Words>
  <Application>Microsoft Macintosh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David Rowland</cp:lastModifiedBy>
  <cp:revision>12</cp:revision>
  <dcterms:created xsi:type="dcterms:W3CDTF">2023-03-01T08:48:30Z</dcterms:created>
  <dcterms:modified xsi:type="dcterms:W3CDTF">2023-05-09T09:45:24Z</dcterms:modified>
</cp:coreProperties>
</file>