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B7C9CD-5FE6-48E5-86C7-647F26B3FF00}" v="1" dt="2023-03-09T09:23:21.8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27" d="100"/>
          <a:sy n="127" d="100"/>
        </p:scale>
        <p:origin x="-104" y="-3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Maiden" userId="c7ff030f-3e8a-4677-bd33-1e334092a15b" providerId="ADAL" clId="{E8B7C9CD-5FE6-48E5-86C7-647F26B3FF00}"/>
    <pc:docChg chg="custSel addSld delSld modSld sldOrd">
      <pc:chgData name="Paul Maiden" userId="c7ff030f-3e8a-4677-bd33-1e334092a15b" providerId="ADAL" clId="{E8B7C9CD-5FE6-48E5-86C7-647F26B3FF00}" dt="2023-03-10T10:04:29.568" v="597" actId="14100"/>
      <pc:docMkLst>
        <pc:docMk/>
      </pc:docMkLst>
      <pc:sldChg chg="delSp modSp mod ord">
        <pc:chgData name="Paul Maiden" userId="c7ff030f-3e8a-4677-bd33-1e334092a15b" providerId="ADAL" clId="{E8B7C9CD-5FE6-48E5-86C7-647F26B3FF00}" dt="2023-03-10T10:03:57.506" v="587" actId="14100"/>
        <pc:sldMkLst>
          <pc:docMk/>
          <pc:sldMk cId="1866915776" sldId="257"/>
        </pc:sldMkLst>
        <pc:spChg chg="mod">
          <ac:chgData name="Paul Maiden" userId="c7ff030f-3e8a-4677-bd33-1e334092a15b" providerId="ADAL" clId="{E8B7C9CD-5FE6-48E5-86C7-647F26B3FF00}" dt="2023-03-10T09:59:54.374" v="554" actId="692"/>
          <ac:spMkLst>
            <pc:docMk/>
            <pc:sldMk cId="1866915776" sldId="257"/>
            <ac:spMk id="10" creationId="{FF5E80F1-DEE4-1710-F596-B029B9E0DFAB}"/>
          </ac:spMkLst>
        </pc:spChg>
        <pc:spChg chg="mod">
          <ac:chgData name="Paul Maiden" userId="c7ff030f-3e8a-4677-bd33-1e334092a15b" providerId="ADAL" clId="{E8B7C9CD-5FE6-48E5-86C7-647F26B3FF00}" dt="2023-03-10T10:00:06.151" v="555" actId="692"/>
          <ac:spMkLst>
            <pc:docMk/>
            <pc:sldMk cId="1866915776" sldId="257"/>
            <ac:spMk id="11" creationId="{08CE2960-9EE4-7618-4409-F2675DBBB5FF}"/>
          </ac:spMkLst>
        </pc:spChg>
        <pc:spChg chg="mod">
          <ac:chgData name="Paul Maiden" userId="c7ff030f-3e8a-4677-bd33-1e334092a15b" providerId="ADAL" clId="{E8B7C9CD-5FE6-48E5-86C7-647F26B3FF00}" dt="2023-03-10T10:00:13.051" v="556" actId="692"/>
          <ac:spMkLst>
            <pc:docMk/>
            <pc:sldMk cId="1866915776" sldId="257"/>
            <ac:spMk id="12" creationId="{283748BE-237B-1521-C91A-15961A06F1FF}"/>
          </ac:spMkLst>
        </pc:spChg>
        <pc:spChg chg="mod">
          <ac:chgData name="Paul Maiden" userId="c7ff030f-3e8a-4677-bd33-1e334092a15b" providerId="ADAL" clId="{E8B7C9CD-5FE6-48E5-86C7-647F26B3FF00}" dt="2023-03-10T10:00:20.110" v="557" actId="692"/>
          <ac:spMkLst>
            <pc:docMk/>
            <pc:sldMk cId="1866915776" sldId="257"/>
            <ac:spMk id="13" creationId="{E5E93C10-93C0-DEC6-738A-ECEBBD017D22}"/>
          </ac:spMkLst>
        </pc:spChg>
        <pc:spChg chg="mod">
          <ac:chgData name="Paul Maiden" userId="c7ff030f-3e8a-4677-bd33-1e334092a15b" providerId="ADAL" clId="{E8B7C9CD-5FE6-48E5-86C7-647F26B3FF00}" dt="2023-03-10T10:03:57.506" v="587" actId="14100"/>
          <ac:spMkLst>
            <pc:docMk/>
            <pc:sldMk cId="1866915776" sldId="257"/>
            <ac:spMk id="31" creationId="{DD5F0A35-5C4D-FDA8-102E-F2E78EB47B86}"/>
          </ac:spMkLst>
        </pc:spChg>
        <pc:spChg chg="mod">
          <ac:chgData name="Paul Maiden" userId="c7ff030f-3e8a-4677-bd33-1e334092a15b" providerId="ADAL" clId="{E8B7C9CD-5FE6-48E5-86C7-647F26B3FF00}" dt="2023-03-10T10:03:51.782" v="586" actId="14100"/>
          <ac:spMkLst>
            <pc:docMk/>
            <pc:sldMk cId="1866915776" sldId="257"/>
            <ac:spMk id="32" creationId="{5F17B42C-D5D3-F879-94B0-B0893EB9C04E}"/>
          </ac:spMkLst>
        </pc:spChg>
        <pc:spChg chg="del">
          <ac:chgData name="Paul Maiden" userId="c7ff030f-3e8a-4677-bd33-1e334092a15b" providerId="ADAL" clId="{E8B7C9CD-5FE6-48E5-86C7-647F26B3FF00}" dt="2023-03-03T14:53:30.427" v="1"/>
          <ac:spMkLst>
            <pc:docMk/>
            <pc:sldMk cId="1866915776" sldId="257"/>
            <ac:spMk id="51" creationId="{2A8F02EC-89B0-473B-073D-E0255FFA2ED8}"/>
          </ac:spMkLst>
        </pc:spChg>
        <pc:spChg chg="del">
          <ac:chgData name="Paul Maiden" userId="c7ff030f-3e8a-4677-bd33-1e334092a15b" providerId="ADAL" clId="{E8B7C9CD-5FE6-48E5-86C7-647F26B3FF00}" dt="2023-03-03T14:53:30.427" v="3"/>
          <ac:spMkLst>
            <pc:docMk/>
            <pc:sldMk cId="1866915776" sldId="257"/>
            <ac:spMk id="52" creationId="{6BACBAE8-D8AB-CBC6-B623-E8FFA2F53E8E}"/>
          </ac:spMkLst>
        </pc:spChg>
        <pc:spChg chg="del">
          <ac:chgData name="Paul Maiden" userId="c7ff030f-3e8a-4677-bd33-1e334092a15b" providerId="ADAL" clId="{E8B7C9CD-5FE6-48E5-86C7-647F26B3FF00}" dt="2023-03-03T14:53:30.427" v="5"/>
          <ac:spMkLst>
            <pc:docMk/>
            <pc:sldMk cId="1866915776" sldId="257"/>
            <ac:spMk id="53" creationId="{40237414-3EB0-1F97-986E-3EC310C99BFF}"/>
          </ac:spMkLst>
        </pc:spChg>
        <pc:spChg chg="del">
          <ac:chgData name="Paul Maiden" userId="c7ff030f-3e8a-4677-bd33-1e334092a15b" providerId="ADAL" clId="{E8B7C9CD-5FE6-48E5-86C7-647F26B3FF00}" dt="2023-03-03T14:53:30.442" v="7"/>
          <ac:spMkLst>
            <pc:docMk/>
            <pc:sldMk cId="1866915776" sldId="257"/>
            <ac:spMk id="54" creationId="{35F72140-03D0-F145-770E-68BF4B6F3D86}"/>
          </ac:spMkLst>
        </pc:spChg>
        <pc:spChg chg="del">
          <ac:chgData name="Paul Maiden" userId="c7ff030f-3e8a-4677-bd33-1e334092a15b" providerId="ADAL" clId="{E8B7C9CD-5FE6-48E5-86C7-647F26B3FF00}" dt="2023-03-03T14:53:30.442" v="9"/>
          <ac:spMkLst>
            <pc:docMk/>
            <pc:sldMk cId="1866915776" sldId="257"/>
            <ac:spMk id="55" creationId="{64F760E8-6606-002A-1312-25E9664DB471}"/>
          </ac:spMkLst>
        </pc:spChg>
        <pc:spChg chg="del">
          <ac:chgData name="Paul Maiden" userId="c7ff030f-3e8a-4677-bd33-1e334092a15b" providerId="ADAL" clId="{E8B7C9CD-5FE6-48E5-86C7-647F26B3FF00}" dt="2023-03-03T14:53:30.442" v="11"/>
          <ac:spMkLst>
            <pc:docMk/>
            <pc:sldMk cId="1866915776" sldId="257"/>
            <ac:spMk id="56" creationId="{E069D7EB-B36F-EF92-CC26-CCCC220B79C3}"/>
          </ac:spMkLst>
        </pc:spChg>
        <pc:spChg chg="del">
          <ac:chgData name="Paul Maiden" userId="c7ff030f-3e8a-4677-bd33-1e334092a15b" providerId="ADAL" clId="{E8B7C9CD-5FE6-48E5-86C7-647F26B3FF00}" dt="2023-03-03T14:53:30.442" v="13"/>
          <ac:spMkLst>
            <pc:docMk/>
            <pc:sldMk cId="1866915776" sldId="257"/>
            <ac:spMk id="57" creationId="{7DA5F678-540C-5CE6-2974-8C1ECBE7C977}"/>
          </ac:spMkLst>
        </pc:spChg>
        <pc:spChg chg="del">
          <ac:chgData name="Paul Maiden" userId="c7ff030f-3e8a-4677-bd33-1e334092a15b" providerId="ADAL" clId="{E8B7C9CD-5FE6-48E5-86C7-647F26B3FF00}" dt="2023-03-03T14:53:30.442" v="15"/>
          <ac:spMkLst>
            <pc:docMk/>
            <pc:sldMk cId="1866915776" sldId="257"/>
            <ac:spMk id="58" creationId="{5F0C705E-95F0-95D7-A776-B3569B52B6A5}"/>
          </ac:spMkLst>
        </pc:spChg>
        <pc:spChg chg="del">
          <ac:chgData name="Paul Maiden" userId="c7ff030f-3e8a-4677-bd33-1e334092a15b" providerId="ADAL" clId="{E8B7C9CD-5FE6-48E5-86C7-647F26B3FF00}" dt="2023-03-03T14:53:30.458" v="17"/>
          <ac:spMkLst>
            <pc:docMk/>
            <pc:sldMk cId="1866915776" sldId="257"/>
            <ac:spMk id="59" creationId="{EFC2DD30-F150-CD56-5F11-F0C38CC3D274}"/>
          </ac:spMkLst>
        </pc:spChg>
        <pc:spChg chg="del">
          <ac:chgData name="Paul Maiden" userId="c7ff030f-3e8a-4677-bd33-1e334092a15b" providerId="ADAL" clId="{E8B7C9CD-5FE6-48E5-86C7-647F26B3FF00}" dt="2023-03-03T14:53:30.458" v="19"/>
          <ac:spMkLst>
            <pc:docMk/>
            <pc:sldMk cId="1866915776" sldId="257"/>
            <ac:spMk id="60" creationId="{B846B83E-5EA0-D2D7-EE91-979C055543A9}"/>
          </ac:spMkLst>
        </pc:spChg>
        <pc:spChg chg="del">
          <ac:chgData name="Paul Maiden" userId="c7ff030f-3e8a-4677-bd33-1e334092a15b" providerId="ADAL" clId="{E8B7C9CD-5FE6-48E5-86C7-647F26B3FF00}" dt="2023-03-03T14:53:30.473" v="25"/>
          <ac:spMkLst>
            <pc:docMk/>
            <pc:sldMk cId="1866915776" sldId="257"/>
            <ac:spMk id="61" creationId="{4A7BC6A2-BFB1-9E31-107C-D120CE0B54A7}"/>
          </ac:spMkLst>
        </pc:spChg>
        <pc:spChg chg="del">
          <ac:chgData name="Paul Maiden" userId="c7ff030f-3e8a-4677-bd33-1e334092a15b" providerId="ADAL" clId="{E8B7C9CD-5FE6-48E5-86C7-647F26B3FF00}" dt="2023-03-03T14:53:30.473" v="23"/>
          <ac:spMkLst>
            <pc:docMk/>
            <pc:sldMk cId="1866915776" sldId="257"/>
            <ac:spMk id="62" creationId="{5A9CA898-7CE7-48C5-E57C-ED8280627617}"/>
          </ac:spMkLst>
        </pc:spChg>
        <pc:spChg chg="del">
          <ac:chgData name="Paul Maiden" userId="c7ff030f-3e8a-4677-bd33-1e334092a15b" providerId="ADAL" clId="{E8B7C9CD-5FE6-48E5-86C7-647F26B3FF00}" dt="2023-03-03T14:53:30.458" v="21"/>
          <ac:spMkLst>
            <pc:docMk/>
            <pc:sldMk cId="1866915776" sldId="257"/>
            <ac:spMk id="64" creationId="{B97DFF25-DAA7-6005-361D-E83213EA99E6}"/>
          </ac:spMkLst>
        </pc:spChg>
        <pc:spChg chg="del">
          <ac:chgData name="Paul Maiden" userId="c7ff030f-3e8a-4677-bd33-1e334092a15b" providerId="ADAL" clId="{E8B7C9CD-5FE6-48E5-86C7-647F26B3FF00}" dt="2023-03-03T14:53:30.480" v="27"/>
          <ac:spMkLst>
            <pc:docMk/>
            <pc:sldMk cId="1866915776" sldId="257"/>
            <ac:spMk id="65" creationId="{CED5D7C1-3598-A775-E923-2BFDA72C6E9B}"/>
          </ac:spMkLst>
        </pc:spChg>
        <pc:spChg chg="del">
          <ac:chgData name="Paul Maiden" userId="c7ff030f-3e8a-4677-bd33-1e334092a15b" providerId="ADAL" clId="{E8B7C9CD-5FE6-48E5-86C7-647F26B3FF00}" dt="2023-03-03T14:53:30.480" v="29"/>
          <ac:spMkLst>
            <pc:docMk/>
            <pc:sldMk cId="1866915776" sldId="257"/>
            <ac:spMk id="66" creationId="{46740CC9-FD67-ECB1-845F-0D615561B522}"/>
          </ac:spMkLst>
        </pc:spChg>
        <pc:spChg chg="del">
          <ac:chgData name="Paul Maiden" userId="c7ff030f-3e8a-4677-bd33-1e334092a15b" providerId="ADAL" clId="{E8B7C9CD-5FE6-48E5-86C7-647F26B3FF00}" dt="2023-03-03T14:53:30.480" v="31"/>
          <ac:spMkLst>
            <pc:docMk/>
            <pc:sldMk cId="1866915776" sldId="257"/>
            <ac:spMk id="67" creationId="{51DA9909-46CE-8720-65CA-E249F32F95DB}"/>
          </ac:spMkLst>
        </pc:spChg>
        <pc:spChg chg="mod">
          <ac:chgData name="Paul Maiden" userId="c7ff030f-3e8a-4677-bd33-1e334092a15b" providerId="ADAL" clId="{E8B7C9CD-5FE6-48E5-86C7-647F26B3FF00}" dt="2023-03-03T14:53:33.683" v="32" actId="20577"/>
          <ac:spMkLst>
            <pc:docMk/>
            <pc:sldMk cId="1866915776" sldId="257"/>
            <ac:spMk id="95" creationId="{6243E6A1-EBAF-D74F-BD9B-12EB9613CDAB}"/>
          </ac:spMkLst>
        </pc:spChg>
        <pc:spChg chg="mod">
          <ac:chgData name="Paul Maiden" userId="c7ff030f-3e8a-4677-bd33-1e334092a15b" providerId="ADAL" clId="{E8B7C9CD-5FE6-48E5-86C7-647F26B3FF00}" dt="2023-03-10T10:00:41.999" v="561" actId="692"/>
          <ac:spMkLst>
            <pc:docMk/>
            <pc:sldMk cId="1866915776" sldId="257"/>
            <ac:spMk id="97" creationId="{4D86AC52-4853-CC60-83F7-1157A708E854}"/>
          </ac:spMkLst>
        </pc:spChg>
        <pc:spChg chg="mod">
          <ac:chgData name="Paul Maiden" userId="c7ff030f-3e8a-4677-bd33-1e334092a15b" providerId="ADAL" clId="{E8B7C9CD-5FE6-48E5-86C7-647F26B3FF00}" dt="2023-03-10T10:00:36.546" v="560" actId="692"/>
          <ac:spMkLst>
            <pc:docMk/>
            <pc:sldMk cId="1866915776" sldId="257"/>
            <ac:spMk id="98" creationId="{7347C9C5-FF9B-78AF-782F-020F58B878A4}"/>
          </ac:spMkLst>
        </pc:spChg>
        <pc:spChg chg="mod">
          <ac:chgData name="Paul Maiden" userId="c7ff030f-3e8a-4677-bd33-1e334092a15b" providerId="ADAL" clId="{E8B7C9CD-5FE6-48E5-86C7-647F26B3FF00}" dt="2023-03-10T10:00:30.099" v="559" actId="692"/>
          <ac:spMkLst>
            <pc:docMk/>
            <pc:sldMk cId="1866915776" sldId="257"/>
            <ac:spMk id="99" creationId="{D9E060EE-EB49-AEB9-F692-EE2380AD5513}"/>
          </ac:spMkLst>
        </pc:spChg>
        <pc:spChg chg="mod">
          <ac:chgData name="Paul Maiden" userId="c7ff030f-3e8a-4677-bd33-1e334092a15b" providerId="ADAL" clId="{E8B7C9CD-5FE6-48E5-86C7-647F26B3FF00}" dt="2023-03-10T10:00:51.073" v="562" actId="692"/>
          <ac:spMkLst>
            <pc:docMk/>
            <pc:sldMk cId="1866915776" sldId="257"/>
            <ac:spMk id="100" creationId="{9F1B3C35-86E7-6527-D4E8-F130EA462D9B}"/>
          </ac:spMkLst>
        </pc:spChg>
        <pc:spChg chg="mod">
          <ac:chgData name="Paul Maiden" userId="c7ff030f-3e8a-4677-bd33-1e334092a15b" providerId="ADAL" clId="{E8B7C9CD-5FE6-48E5-86C7-647F26B3FF00}" dt="2023-03-10T10:01:45.466" v="566" actId="2085"/>
          <ac:spMkLst>
            <pc:docMk/>
            <pc:sldMk cId="1866915776" sldId="257"/>
            <ac:spMk id="101" creationId="{3567CE76-8497-532B-FA06-653869E095D6}"/>
          </ac:spMkLst>
        </pc:spChg>
        <pc:spChg chg="mod">
          <ac:chgData name="Paul Maiden" userId="c7ff030f-3e8a-4677-bd33-1e334092a15b" providerId="ADAL" clId="{E8B7C9CD-5FE6-48E5-86C7-647F26B3FF00}" dt="2023-03-10T10:01:39.227" v="565" actId="2085"/>
          <ac:spMkLst>
            <pc:docMk/>
            <pc:sldMk cId="1866915776" sldId="257"/>
            <ac:spMk id="102" creationId="{A7B3CFB2-1FC0-0626-564C-D9D511A16758}"/>
          </ac:spMkLst>
        </pc:spChg>
        <pc:spChg chg="mod">
          <ac:chgData name="Paul Maiden" userId="c7ff030f-3e8a-4677-bd33-1e334092a15b" providerId="ADAL" clId="{E8B7C9CD-5FE6-48E5-86C7-647F26B3FF00}" dt="2023-03-10T10:01:30.348" v="564" actId="2085"/>
          <ac:spMkLst>
            <pc:docMk/>
            <pc:sldMk cId="1866915776" sldId="257"/>
            <ac:spMk id="103" creationId="{CD352189-82DB-524A-B0E5-9AAD321EBE8D}"/>
          </ac:spMkLst>
        </pc:spChg>
        <pc:spChg chg="mod">
          <ac:chgData name="Paul Maiden" userId="c7ff030f-3e8a-4677-bd33-1e334092a15b" providerId="ADAL" clId="{E8B7C9CD-5FE6-48E5-86C7-647F26B3FF00}" dt="2023-03-10T10:01:14.880" v="563" actId="2085"/>
          <ac:spMkLst>
            <pc:docMk/>
            <pc:sldMk cId="1866915776" sldId="257"/>
            <ac:spMk id="104" creationId="{2B8EE7AF-C3D3-A0E6-BCB1-D8974CF11A88}"/>
          </ac:spMkLst>
        </pc:spChg>
        <pc:spChg chg="mod">
          <ac:chgData name="Paul Maiden" userId="c7ff030f-3e8a-4677-bd33-1e334092a15b" providerId="ADAL" clId="{E8B7C9CD-5FE6-48E5-86C7-647F26B3FF00}" dt="2023-03-10T10:00:30.099" v="559" actId="692"/>
          <ac:spMkLst>
            <pc:docMk/>
            <pc:sldMk cId="1866915776" sldId="257"/>
            <ac:spMk id="105" creationId="{9C47A074-CD95-88CE-3413-DB0F364D9FC9}"/>
          </ac:spMkLst>
        </pc:spChg>
        <pc:spChg chg="mod">
          <ac:chgData name="Paul Maiden" userId="c7ff030f-3e8a-4677-bd33-1e334092a15b" providerId="ADAL" clId="{E8B7C9CD-5FE6-48E5-86C7-647F26B3FF00}" dt="2023-03-10T10:00:36.546" v="560" actId="692"/>
          <ac:spMkLst>
            <pc:docMk/>
            <pc:sldMk cId="1866915776" sldId="257"/>
            <ac:spMk id="106" creationId="{53D27FE4-F14E-DB91-9C9E-3A916A927312}"/>
          </ac:spMkLst>
        </pc:spChg>
        <pc:spChg chg="mod">
          <ac:chgData name="Paul Maiden" userId="c7ff030f-3e8a-4677-bd33-1e334092a15b" providerId="ADAL" clId="{E8B7C9CD-5FE6-48E5-86C7-647F26B3FF00}" dt="2023-03-10T10:00:41.999" v="561" actId="692"/>
          <ac:spMkLst>
            <pc:docMk/>
            <pc:sldMk cId="1866915776" sldId="257"/>
            <ac:spMk id="107" creationId="{773241BE-067F-0330-A16A-EC1B4B74FBC5}"/>
          </ac:spMkLst>
        </pc:spChg>
        <pc:spChg chg="mod">
          <ac:chgData name="Paul Maiden" userId="c7ff030f-3e8a-4677-bd33-1e334092a15b" providerId="ADAL" clId="{E8B7C9CD-5FE6-48E5-86C7-647F26B3FF00}" dt="2023-03-10T10:00:51.073" v="562" actId="692"/>
          <ac:spMkLst>
            <pc:docMk/>
            <pc:sldMk cId="1866915776" sldId="257"/>
            <ac:spMk id="108" creationId="{B6FFFA58-E272-6508-BD8D-D345AE7E5AC5}"/>
          </ac:spMkLst>
        </pc:spChg>
      </pc:sldChg>
      <pc:sldChg chg="modSp mod ord">
        <pc:chgData name="Paul Maiden" userId="c7ff030f-3e8a-4677-bd33-1e334092a15b" providerId="ADAL" clId="{E8B7C9CD-5FE6-48E5-86C7-647F26B3FF00}" dt="2023-03-10T10:04:29.568" v="597" actId="14100"/>
        <pc:sldMkLst>
          <pc:docMk/>
          <pc:sldMk cId="131733417" sldId="258"/>
        </pc:sldMkLst>
        <pc:spChg chg="mod">
          <ac:chgData name="Paul Maiden" userId="c7ff030f-3e8a-4677-bd33-1e334092a15b" providerId="ADAL" clId="{E8B7C9CD-5FE6-48E5-86C7-647F26B3FF00}" dt="2023-03-10T10:02:19.932" v="567" actId="692"/>
          <ac:spMkLst>
            <pc:docMk/>
            <pc:sldMk cId="131733417" sldId="258"/>
            <ac:spMk id="10" creationId="{FF5E80F1-DEE4-1710-F596-B029B9E0DFAB}"/>
          </ac:spMkLst>
        </pc:spChg>
        <pc:spChg chg="mod">
          <ac:chgData name="Paul Maiden" userId="c7ff030f-3e8a-4677-bd33-1e334092a15b" providerId="ADAL" clId="{E8B7C9CD-5FE6-48E5-86C7-647F26B3FF00}" dt="2023-03-10T10:02:24.902" v="568" actId="692"/>
          <ac:spMkLst>
            <pc:docMk/>
            <pc:sldMk cId="131733417" sldId="258"/>
            <ac:spMk id="11" creationId="{08CE2960-9EE4-7618-4409-F2675DBBB5FF}"/>
          </ac:spMkLst>
        </pc:spChg>
        <pc:spChg chg="mod">
          <ac:chgData name="Paul Maiden" userId="c7ff030f-3e8a-4677-bd33-1e334092a15b" providerId="ADAL" clId="{E8B7C9CD-5FE6-48E5-86C7-647F26B3FF00}" dt="2023-03-10T10:02:28.806" v="569" actId="692"/>
          <ac:spMkLst>
            <pc:docMk/>
            <pc:sldMk cId="131733417" sldId="258"/>
            <ac:spMk id="12" creationId="{283748BE-237B-1521-C91A-15961A06F1FF}"/>
          </ac:spMkLst>
        </pc:spChg>
        <pc:spChg chg="mod">
          <ac:chgData name="Paul Maiden" userId="c7ff030f-3e8a-4677-bd33-1e334092a15b" providerId="ADAL" clId="{E8B7C9CD-5FE6-48E5-86C7-647F26B3FF00}" dt="2023-03-10T10:02:32.153" v="570" actId="692"/>
          <ac:spMkLst>
            <pc:docMk/>
            <pc:sldMk cId="131733417" sldId="258"/>
            <ac:spMk id="13" creationId="{E5E93C10-93C0-DEC6-738A-ECEBBD017D22}"/>
          </ac:spMkLst>
        </pc:spChg>
        <pc:spChg chg="mod">
          <ac:chgData name="Paul Maiden" userId="c7ff030f-3e8a-4677-bd33-1e334092a15b" providerId="ADAL" clId="{E8B7C9CD-5FE6-48E5-86C7-647F26B3FF00}" dt="2023-03-10T10:04:29.568" v="597" actId="14100"/>
          <ac:spMkLst>
            <pc:docMk/>
            <pc:sldMk cId="131733417" sldId="258"/>
            <ac:spMk id="31" creationId="{DD5F0A35-5C4D-FDA8-102E-F2E78EB47B86}"/>
          </ac:spMkLst>
        </pc:spChg>
        <pc:spChg chg="mod">
          <ac:chgData name="Paul Maiden" userId="c7ff030f-3e8a-4677-bd33-1e334092a15b" providerId="ADAL" clId="{E8B7C9CD-5FE6-48E5-86C7-647F26B3FF00}" dt="2023-03-10T10:04:11.376" v="594" actId="14100"/>
          <ac:spMkLst>
            <pc:docMk/>
            <pc:sldMk cId="131733417" sldId="258"/>
            <ac:spMk id="32" creationId="{5F17B42C-D5D3-F879-94B0-B0893EB9C04E}"/>
          </ac:spMkLst>
        </pc:spChg>
        <pc:spChg chg="mod">
          <ac:chgData name="Paul Maiden" userId="c7ff030f-3e8a-4677-bd33-1e334092a15b" providerId="ADAL" clId="{E8B7C9CD-5FE6-48E5-86C7-647F26B3FF00}" dt="2023-03-10T10:02:41.706" v="573" actId="692"/>
          <ac:spMkLst>
            <pc:docMk/>
            <pc:sldMk cId="131733417" sldId="258"/>
            <ac:spMk id="97" creationId="{4D86AC52-4853-CC60-83F7-1157A708E854}"/>
          </ac:spMkLst>
        </pc:spChg>
        <pc:spChg chg="mod">
          <ac:chgData name="Paul Maiden" userId="c7ff030f-3e8a-4677-bd33-1e334092a15b" providerId="ADAL" clId="{E8B7C9CD-5FE6-48E5-86C7-647F26B3FF00}" dt="2023-03-10T10:02:39.159" v="572" actId="692"/>
          <ac:spMkLst>
            <pc:docMk/>
            <pc:sldMk cId="131733417" sldId="258"/>
            <ac:spMk id="98" creationId="{7347C9C5-FF9B-78AF-782F-020F58B878A4}"/>
          </ac:spMkLst>
        </pc:spChg>
        <pc:spChg chg="mod">
          <ac:chgData name="Paul Maiden" userId="c7ff030f-3e8a-4677-bd33-1e334092a15b" providerId="ADAL" clId="{E8B7C9CD-5FE6-48E5-86C7-647F26B3FF00}" dt="2023-03-10T10:02:36.102" v="571" actId="692"/>
          <ac:spMkLst>
            <pc:docMk/>
            <pc:sldMk cId="131733417" sldId="258"/>
            <ac:spMk id="99" creationId="{D9E060EE-EB49-AEB9-F692-EE2380AD5513}"/>
          </ac:spMkLst>
        </pc:spChg>
        <pc:spChg chg="mod">
          <ac:chgData name="Paul Maiden" userId="c7ff030f-3e8a-4677-bd33-1e334092a15b" providerId="ADAL" clId="{E8B7C9CD-5FE6-48E5-86C7-647F26B3FF00}" dt="2023-03-10T10:02:50.663" v="574" actId="692"/>
          <ac:spMkLst>
            <pc:docMk/>
            <pc:sldMk cId="131733417" sldId="258"/>
            <ac:spMk id="100" creationId="{9F1B3C35-86E7-6527-D4E8-F130EA462D9B}"/>
          </ac:spMkLst>
        </pc:spChg>
        <pc:spChg chg="mod">
          <ac:chgData name="Paul Maiden" userId="c7ff030f-3e8a-4677-bd33-1e334092a15b" providerId="ADAL" clId="{E8B7C9CD-5FE6-48E5-86C7-647F26B3FF00}" dt="2023-03-10T10:03:07.782" v="578" actId="2085"/>
          <ac:spMkLst>
            <pc:docMk/>
            <pc:sldMk cId="131733417" sldId="258"/>
            <ac:spMk id="101" creationId="{3567CE76-8497-532B-FA06-653869E095D6}"/>
          </ac:spMkLst>
        </pc:spChg>
        <pc:spChg chg="mod">
          <ac:chgData name="Paul Maiden" userId="c7ff030f-3e8a-4677-bd33-1e334092a15b" providerId="ADAL" clId="{E8B7C9CD-5FE6-48E5-86C7-647F26B3FF00}" dt="2023-03-10T10:03:04.456" v="577" actId="2085"/>
          <ac:spMkLst>
            <pc:docMk/>
            <pc:sldMk cId="131733417" sldId="258"/>
            <ac:spMk id="102" creationId="{A7B3CFB2-1FC0-0626-564C-D9D511A16758}"/>
          </ac:spMkLst>
        </pc:spChg>
        <pc:spChg chg="mod">
          <ac:chgData name="Paul Maiden" userId="c7ff030f-3e8a-4677-bd33-1e334092a15b" providerId="ADAL" clId="{E8B7C9CD-5FE6-48E5-86C7-647F26B3FF00}" dt="2023-03-10T10:03:00.808" v="576" actId="2085"/>
          <ac:spMkLst>
            <pc:docMk/>
            <pc:sldMk cId="131733417" sldId="258"/>
            <ac:spMk id="103" creationId="{CD352189-82DB-524A-B0E5-9AAD321EBE8D}"/>
          </ac:spMkLst>
        </pc:spChg>
        <pc:spChg chg="mod">
          <ac:chgData name="Paul Maiden" userId="c7ff030f-3e8a-4677-bd33-1e334092a15b" providerId="ADAL" clId="{E8B7C9CD-5FE6-48E5-86C7-647F26B3FF00}" dt="2023-03-10T10:02:56.195" v="575" actId="2085"/>
          <ac:spMkLst>
            <pc:docMk/>
            <pc:sldMk cId="131733417" sldId="258"/>
            <ac:spMk id="104" creationId="{2B8EE7AF-C3D3-A0E6-BCB1-D8974CF11A88}"/>
          </ac:spMkLst>
        </pc:spChg>
        <pc:spChg chg="mod">
          <ac:chgData name="Paul Maiden" userId="c7ff030f-3e8a-4677-bd33-1e334092a15b" providerId="ADAL" clId="{E8B7C9CD-5FE6-48E5-86C7-647F26B3FF00}" dt="2023-03-10T10:02:36.102" v="571" actId="692"/>
          <ac:spMkLst>
            <pc:docMk/>
            <pc:sldMk cId="131733417" sldId="258"/>
            <ac:spMk id="105" creationId="{9C47A074-CD95-88CE-3413-DB0F364D9FC9}"/>
          </ac:spMkLst>
        </pc:spChg>
        <pc:spChg chg="mod">
          <ac:chgData name="Paul Maiden" userId="c7ff030f-3e8a-4677-bd33-1e334092a15b" providerId="ADAL" clId="{E8B7C9CD-5FE6-48E5-86C7-647F26B3FF00}" dt="2023-03-10T10:02:39.159" v="572" actId="692"/>
          <ac:spMkLst>
            <pc:docMk/>
            <pc:sldMk cId="131733417" sldId="258"/>
            <ac:spMk id="106" creationId="{53D27FE4-F14E-DB91-9C9E-3A916A927312}"/>
          </ac:spMkLst>
        </pc:spChg>
        <pc:spChg chg="mod">
          <ac:chgData name="Paul Maiden" userId="c7ff030f-3e8a-4677-bd33-1e334092a15b" providerId="ADAL" clId="{E8B7C9CD-5FE6-48E5-86C7-647F26B3FF00}" dt="2023-03-10T10:02:41.706" v="573" actId="692"/>
          <ac:spMkLst>
            <pc:docMk/>
            <pc:sldMk cId="131733417" sldId="258"/>
            <ac:spMk id="107" creationId="{773241BE-067F-0330-A16A-EC1B4B74FBC5}"/>
          </ac:spMkLst>
        </pc:spChg>
        <pc:spChg chg="mod">
          <ac:chgData name="Paul Maiden" userId="c7ff030f-3e8a-4677-bd33-1e334092a15b" providerId="ADAL" clId="{E8B7C9CD-5FE6-48E5-86C7-647F26B3FF00}" dt="2023-03-10T10:02:50.663" v="574" actId="692"/>
          <ac:spMkLst>
            <pc:docMk/>
            <pc:sldMk cId="131733417" sldId="258"/>
            <ac:spMk id="108" creationId="{B6FFFA58-E272-6508-BD8D-D345AE7E5AC5}"/>
          </ac:spMkLst>
        </pc:spChg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1352356402" sldId="259"/>
        </pc:sldMkLst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3756511063" sldId="261"/>
        </pc:sldMkLst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3777926203" sldId="262"/>
        </pc:sldMkLst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1253890063" sldId="263"/>
        </pc:sldMkLst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679864001" sldId="264"/>
        </pc:sldMkLst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1050786526" sldId="265"/>
        </pc:sldMkLst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564100675" sldId="266"/>
        </pc:sldMkLst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333866373" sldId="267"/>
        </pc:sldMkLst>
      </pc:sldChg>
      <pc:sldChg chg="modSp add del mod">
        <pc:chgData name="Paul Maiden" userId="c7ff030f-3e8a-4677-bd33-1e334092a15b" providerId="ADAL" clId="{E8B7C9CD-5FE6-48E5-86C7-647F26B3FF00}" dt="2023-03-10T09:59:23.369" v="553" actId="47"/>
        <pc:sldMkLst>
          <pc:docMk/>
          <pc:sldMk cId="3721126696" sldId="268"/>
        </pc:sldMkLst>
        <pc:spChg chg="mod">
          <ac:chgData name="Paul Maiden" userId="c7ff030f-3e8a-4677-bd33-1e334092a15b" providerId="ADAL" clId="{E8B7C9CD-5FE6-48E5-86C7-647F26B3FF00}" dt="2023-03-09T09:26:28.501" v="551" actId="20577"/>
          <ac:spMkLst>
            <pc:docMk/>
            <pc:sldMk cId="3721126696" sldId="268"/>
            <ac:spMk id="3" creationId="{F6F8B9BF-C160-9A7A-2D48-429ED26D1AA9}"/>
          </ac:spMkLst>
        </pc:spChg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2540119964" sldId="269"/>
        </pc:sldMkLst>
      </pc:sldChg>
      <pc:sldChg chg="add del">
        <pc:chgData name="Paul Maiden" userId="c7ff030f-3e8a-4677-bd33-1e334092a15b" providerId="ADAL" clId="{E8B7C9CD-5FE6-48E5-86C7-647F26B3FF00}" dt="2023-03-10T09:59:23.369" v="553" actId="47"/>
        <pc:sldMkLst>
          <pc:docMk/>
          <pc:sldMk cId="3080790855" sldId="270"/>
        </pc:sldMkLst>
      </pc:sldChg>
      <pc:sldChg chg="add del">
        <pc:chgData name="Paul Maiden" userId="c7ff030f-3e8a-4677-bd33-1e334092a15b" providerId="ADAL" clId="{E8B7C9CD-5FE6-48E5-86C7-647F26B3FF00}" dt="2023-03-10T09:59:19.154" v="552" actId="47"/>
        <pc:sldMkLst>
          <pc:docMk/>
          <pc:sldMk cId="1540030639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05/05/23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Media Studies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xmlns="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xmlns="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xmlns="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xmlns="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xmlns="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xmlns="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xmlns="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xmlns="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xmlns="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2A8F02EC-89B0-473B-073D-E0255FFA2ED8}"/>
              </a:ext>
            </a:extLst>
          </p:cNvPr>
          <p:cNvSpPr txBox="1"/>
          <p:nvPr/>
        </p:nvSpPr>
        <p:spPr>
          <a:xfrm>
            <a:off x="471107" y="2027184"/>
            <a:ext cx="2193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Become confident with the specific focus areas for each exam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set text.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Select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theories that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can be used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to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debate key issues and/or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themes in each set text.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​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the Eduqas fact sheets and YouTube videos on each set texts to add to your notes 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35F72140-03D0-F145-770E-68BF4B6F3D86}"/>
              </a:ext>
            </a:extLst>
          </p:cNvPr>
          <p:cNvSpPr txBox="1"/>
          <p:nvPr/>
        </p:nvSpPr>
        <p:spPr>
          <a:xfrm>
            <a:off x="485864" y="4185241"/>
            <a:ext cx="224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Condense your notes from lessons – can you make one A3 page with ALL the most useful information for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the set text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in one place?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64F760E8-6606-002A-1312-25E9664DB471}"/>
              </a:ext>
            </a:extLst>
          </p:cNvPr>
          <p:cNvSpPr txBox="1"/>
          <p:nvPr/>
        </p:nvSpPr>
        <p:spPr>
          <a:xfrm>
            <a:off x="494952" y="4946290"/>
            <a:ext cx="2264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areas of the theoretical framework you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need to recap and ask a peer and/or the teacher to explain these again – update your notes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E069D7EB-B36F-EF92-CC26-CCCC220B79C3}"/>
              </a:ext>
            </a:extLst>
          </p:cNvPr>
          <p:cNvSpPr txBox="1"/>
          <p:nvPr/>
        </p:nvSpPr>
        <p:spPr>
          <a:xfrm>
            <a:off x="3265416" y="2014520"/>
            <a:ext cx="22343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Practice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unseen textual analysis skills focusing on Representation and media language.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Keep reducing your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notes: Which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points/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theories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/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contextual ideas keep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repeating in the set texts?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5F0C705E-95F0-95D7-A776-B3569B52B6A5}"/>
              </a:ext>
            </a:extLst>
          </p:cNvPr>
          <p:cNvSpPr txBox="1"/>
          <p:nvPr/>
        </p:nvSpPr>
        <p:spPr>
          <a:xfrm>
            <a:off x="3265416" y="3472819"/>
            <a:ext cx="2254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Highlight an exemplar essay on the film/topic: What points/arguments does it include that you could use? (Learn from others)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EFC2DD30-F150-CD56-5F11-F0C38CC3D274}"/>
              </a:ext>
            </a:extLst>
          </p:cNvPr>
          <p:cNvSpPr txBox="1"/>
          <p:nvPr/>
        </p:nvSpPr>
        <p:spPr>
          <a:xfrm>
            <a:off x="3265416" y="4208551"/>
            <a:ext cx="2193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the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Media Theories fact sheets and create a list of which theories can be applied to which exam text, proved examples for each.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B846B83E-5EA0-D2D7-EE91-979C055543A9}"/>
              </a:ext>
            </a:extLst>
          </p:cNvPr>
          <p:cNvSpPr txBox="1"/>
          <p:nvPr/>
        </p:nvSpPr>
        <p:spPr>
          <a:xfrm>
            <a:off x="3309283" y="4931981"/>
            <a:ext cx="2193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the Revision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PowerPoint’s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Teams to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revise content and approaches for exam Components 1 and 2.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4A7BC6A2-BFB1-9E31-107C-D120CE0B54A7}"/>
              </a:ext>
            </a:extLst>
          </p:cNvPr>
          <p:cNvSpPr txBox="1"/>
          <p:nvPr/>
        </p:nvSpPr>
        <p:spPr>
          <a:xfrm>
            <a:off x="6069751" y="1977366"/>
            <a:ext cx="2248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Plan previous exam-style questions without the text – which do you find easiest/ hardest to complete? Where are the gaps in your knowledge?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5A9CA898-7CE7-48C5-E57C-ED8280627617}"/>
              </a:ext>
            </a:extLst>
          </p:cNvPr>
          <p:cNvSpPr txBox="1"/>
          <p:nvPr/>
        </p:nvSpPr>
        <p:spPr>
          <a:xfrm>
            <a:off x="6106000" y="2765088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your notes and add other points/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theories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from Exemplar material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 Teams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B97DFF25-DAA7-6005-361D-E83213EA99E6}"/>
              </a:ext>
            </a:extLst>
          </p:cNvPr>
          <p:cNvSpPr txBox="1"/>
          <p:nvPr/>
        </p:nvSpPr>
        <p:spPr>
          <a:xfrm>
            <a:off x="6089009" y="3462818"/>
            <a:ext cx="2193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a paragraph to answer the exam-style question and mark it against a mark scheme/ exemplar. Ask your teacher to offer further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CED5D7C1-3598-A775-E923-2BFDA72C6E9B}"/>
              </a:ext>
            </a:extLst>
          </p:cNvPr>
          <p:cNvSpPr txBox="1"/>
          <p:nvPr/>
        </p:nvSpPr>
        <p:spPr>
          <a:xfrm>
            <a:off x="8859637" y="1967320"/>
            <a:ext cx="2299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make a note of where you are least confident (knowledge of a topic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or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skill for a particular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Component/theory)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46740CC9-FD67-ECB1-845F-0D615561B522}"/>
              </a:ext>
            </a:extLst>
          </p:cNvPr>
          <p:cNvSpPr txBox="1"/>
          <p:nvPr/>
        </p:nvSpPr>
        <p:spPr>
          <a:xfrm>
            <a:off x="8890931" y="2708268"/>
            <a:ext cx="2258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a previous essay, focusing on developing the skill/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analytical approach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which needed most work, rather than just adding knowledge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51DA9909-46CE-8720-65CA-E249F32F95DB}"/>
              </a:ext>
            </a:extLst>
          </p:cNvPr>
          <p:cNvSpPr txBox="1"/>
          <p:nvPr/>
        </p:nvSpPr>
        <p:spPr>
          <a:xfrm>
            <a:off x="8919769" y="3488250"/>
            <a:ext cx="21933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Collate and </a:t>
            </a:r>
            <a:r>
              <a:rPr lang="en-GB" sz="9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file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the independent work you have completed and ask your peers and/or teacher to review the types of skills you may need to develop further.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xmlns="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xmlns="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xmlns="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xmlns="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xmlns="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xmlns="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xmlns="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xmlns="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xmlns="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xmlns="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xmlns="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xmlns="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xmlns="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xmlns="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xmlns="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xmlns="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xmlns="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xmlns="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xmlns="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xmlns="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xmlns="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 smtClean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Teams, Mrs Fisher </a:t>
            </a:r>
            <a:r>
              <a:rPr lang="en-GB" sz="1000" dirty="0" err="1" smtClean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1000" dirty="0" smtClean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channel, </a:t>
            </a:r>
            <a:r>
              <a:rPr lang="en-GB" sz="1000" dirty="0" smtClean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Eduqas website, Eduqas Revision text book in college library</a:t>
            </a:r>
            <a:endParaRPr lang="en-GB" sz="10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xmlns="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xmlns="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xmlns="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xmlns="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xmlns="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xmlns="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xmlns="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xmlns="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xmlns="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xmlns="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xmlns="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xmlns="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xmlns="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509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Karen Lincoln</cp:lastModifiedBy>
  <cp:revision>10</cp:revision>
  <dcterms:created xsi:type="dcterms:W3CDTF">2023-03-01T08:48:30Z</dcterms:created>
  <dcterms:modified xsi:type="dcterms:W3CDTF">2023-05-05T11:11:16Z</dcterms:modified>
</cp:coreProperties>
</file>