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BFBF"/>
    <a:srgbClr val="537F82"/>
    <a:srgbClr val="C7CB00"/>
    <a:srgbClr val="EC6608"/>
    <a:srgbClr val="A31C71"/>
    <a:srgbClr val="D70073"/>
    <a:srgbClr val="A81F27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BCA863-A4E0-448C-99B9-447EDA2E8F05}" v="3" dt="2023-06-12T10:31:04.766"/>
    <p1510:client id="{67C92B70-9079-8973-12B1-2F9C6171860A}" v="2" dt="2023-07-06T09:56:50.8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57" autoAdjust="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kki Seyfert" userId="1dd9c464-0de7-4ba4-b86c-f30a816efdc1" providerId="ADAL" clId="{82AFCF46-DC80-48DB-B83E-F6C13AD8AA13}"/>
    <pc:docChg chg="undo custSel modSld">
      <pc:chgData name="Vikki Seyfert" userId="1dd9c464-0de7-4ba4-b86c-f30a816efdc1" providerId="ADAL" clId="{82AFCF46-DC80-48DB-B83E-F6C13AD8AA13}" dt="2023-05-19T09:46:01.806" v="418" actId="478"/>
      <pc:docMkLst>
        <pc:docMk/>
      </pc:docMkLst>
      <pc:sldChg chg="addSp delSp modSp mod">
        <pc:chgData name="Vikki Seyfert" userId="1dd9c464-0de7-4ba4-b86c-f30a816efdc1" providerId="ADAL" clId="{82AFCF46-DC80-48DB-B83E-F6C13AD8AA13}" dt="2023-05-19T09:46:01.806" v="418" actId="478"/>
        <pc:sldMkLst>
          <pc:docMk/>
          <pc:sldMk cId="1866915776" sldId="257"/>
        </pc:sldMkLst>
        <pc:spChg chg="mod">
          <ac:chgData name="Vikki Seyfert" userId="1dd9c464-0de7-4ba4-b86c-f30a816efdc1" providerId="ADAL" clId="{82AFCF46-DC80-48DB-B83E-F6C13AD8AA13}" dt="2023-05-19T09:39:58.088" v="383" actId="20577"/>
          <ac:spMkLst>
            <pc:docMk/>
            <pc:sldMk cId="1866915776" sldId="257"/>
            <ac:spMk id="8" creationId="{28D1857C-8C01-A061-7A2B-7EF52EF024B6}"/>
          </ac:spMkLst>
        </pc:spChg>
        <pc:spChg chg="mod">
          <ac:chgData name="Vikki Seyfert" userId="1dd9c464-0de7-4ba4-b86c-f30a816efdc1" providerId="ADAL" clId="{82AFCF46-DC80-48DB-B83E-F6C13AD8AA13}" dt="2023-05-19T09:33:47.841" v="184"/>
          <ac:spMkLst>
            <pc:docMk/>
            <pc:sldMk cId="1866915776" sldId="257"/>
            <ac:spMk id="18" creationId="{0E6C1996-E6FC-C884-0B84-9DD18D0D9812}"/>
          </ac:spMkLst>
        </pc:spChg>
        <pc:spChg chg="mod">
          <ac:chgData name="Vikki Seyfert" userId="1dd9c464-0de7-4ba4-b86c-f30a816efdc1" providerId="ADAL" clId="{82AFCF46-DC80-48DB-B83E-F6C13AD8AA13}" dt="2023-05-19T09:31:16.724" v="163" actId="14100"/>
          <ac:spMkLst>
            <pc:docMk/>
            <pc:sldMk cId="1866915776" sldId="257"/>
            <ac:spMk id="23" creationId="{33E2AEF6-E668-C12A-AE0E-2A8A4A5E51D7}"/>
          </ac:spMkLst>
        </pc:spChg>
        <pc:spChg chg="mod">
          <ac:chgData name="Vikki Seyfert" userId="1dd9c464-0de7-4ba4-b86c-f30a816efdc1" providerId="ADAL" clId="{82AFCF46-DC80-48DB-B83E-F6C13AD8AA13}" dt="2023-05-19T09:32:09.547" v="171" actId="1076"/>
          <ac:spMkLst>
            <pc:docMk/>
            <pc:sldMk cId="1866915776" sldId="257"/>
            <ac:spMk id="24" creationId="{5A95286D-E065-24F8-94D3-A07FE9BF4160}"/>
          </ac:spMkLst>
        </pc:spChg>
        <pc:spChg chg="add mod">
          <ac:chgData name="Vikki Seyfert" userId="1dd9c464-0de7-4ba4-b86c-f30a816efdc1" providerId="ADAL" clId="{82AFCF46-DC80-48DB-B83E-F6C13AD8AA13}" dt="2023-05-19T09:32:23.860" v="173" actId="14100"/>
          <ac:spMkLst>
            <pc:docMk/>
            <pc:sldMk cId="1866915776" sldId="257"/>
            <ac:spMk id="25" creationId="{73371262-9858-9F04-283D-AE215D3944D2}"/>
          </ac:spMkLst>
        </pc:spChg>
        <pc:spChg chg="add mod">
          <ac:chgData name="Vikki Seyfert" userId="1dd9c464-0de7-4ba4-b86c-f30a816efdc1" providerId="ADAL" clId="{82AFCF46-DC80-48DB-B83E-F6C13AD8AA13}" dt="2023-05-19T09:24:04.163" v="99" actId="1076"/>
          <ac:spMkLst>
            <pc:docMk/>
            <pc:sldMk cId="1866915776" sldId="257"/>
            <ac:spMk id="26" creationId="{B8792E70-484C-30CF-1807-BFE81EDBEA5A}"/>
          </ac:spMkLst>
        </pc:spChg>
        <pc:spChg chg="mod">
          <ac:chgData name="Vikki Seyfert" userId="1dd9c464-0de7-4ba4-b86c-f30a816efdc1" providerId="ADAL" clId="{82AFCF46-DC80-48DB-B83E-F6C13AD8AA13}" dt="2023-05-19T09:43:08.772" v="398" actId="113"/>
          <ac:spMkLst>
            <pc:docMk/>
            <pc:sldMk cId="1866915776" sldId="257"/>
            <ac:spMk id="27" creationId="{1520E90E-9544-77C8-D1D7-A512E36B27C8}"/>
          </ac:spMkLst>
        </pc:spChg>
        <pc:spChg chg="mod">
          <ac:chgData name="Vikki Seyfert" userId="1dd9c464-0de7-4ba4-b86c-f30a816efdc1" providerId="ADAL" clId="{82AFCF46-DC80-48DB-B83E-F6C13AD8AA13}" dt="2023-05-19T09:43:16.691" v="399" actId="113"/>
          <ac:spMkLst>
            <pc:docMk/>
            <pc:sldMk cId="1866915776" sldId="257"/>
            <ac:spMk id="28" creationId="{A4A45101-550B-7A65-957A-622A980A4549}"/>
          </ac:spMkLst>
        </pc:spChg>
        <pc:spChg chg="mod">
          <ac:chgData name="Vikki Seyfert" userId="1dd9c464-0de7-4ba4-b86c-f30a816efdc1" providerId="ADAL" clId="{82AFCF46-DC80-48DB-B83E-F6C13AD8AA13}" dt="2023-05-19T09:44:17.188" v="400" actId="113"/>
          <ac:spMkLst>
            <pc:docMk/>
            <pc:sldMk cId="1866915776" sldId="257"/>
            <ac:spMk id="29" creationId="{FD561F8B-2D1C-8D03-F6EB-ED0AD1A64CF3}"/>
          </ac:spMkLst>
        </pc:spChg>
        <pc:spChg chg="mod">
          <ac:chgData name="Vikki Seyfert" userId="1dd9c464-0de7-4ba4-b86c-f30a816efdc1" providerId="ADAL" clId="{82AFCF46-DC80-48DB-B83E-F6C13AD8AA13}" dt="2023-05-19T09:44:49.136" v="405" actId="207"/>
          <ac:spMkLst>
            <pc:docMk/>
            <pc:sldMk cId="1866915776" sldId="257"/>
            <ac:spMk id="34" creationId="{52F0DE6F-AAB8-8C91-18F4-C33895145BB1}"/>
          </ac:spMkLst>
        </pc:spChg>
        <pc:spChg chg="add mod">
          <ac:chgData name="Vikki Seyfert" userId="1dd9c464-0de7-4ba4-b86c-f30a816efdc1" providerId="ADAL" clId="{82AFCF46-DC80-48DB-B83E-F6C13AD8AA13}" dt="2023-05-19T09:44:22.107" v="401" actId="113"/>
          <ac:spMkLst>
            <pc:docMk/>
            <pc:sldMk cId="1866915776" sldId="257"/>
            <ac:spMk id="37" creationId="{B73DBB9B-27DE-7153-924D-F7A53EDD6798}"/>
          </ac:spMkLst>
        </pc:spChg>
        <pc:spChg chg="add mod">
          <ac:chgData name="Vikki Seyfert" userId="1dd9c464-0de7-4ba4-b86c-f30a816efdc1" providerId="ADAL" clId="{82AFCF46-DC80-48DB-B83E-F6C13AD8AA13}" dt="2023-05-19T09:44:26.418" v="402" actId="113"/>
          <ac:spMkLst>
            <pc:docMk/>
            <pc:sldMk cId="1866915776" sldId="257"/>
            <ac:spMk id="41" creationId="{D89B0978-D222-EB49-784A-DC1762670CE0}"/>
          </ac:spMkLst>
        </pc:spChg>
        <pc:spChg chg="add mod">
          <ac:chgData name="Vikki Seyfert" userId="1dd9c464-0de7-4ba4-b86c-f30a816efdc1" providerId="ADAL" clId="{82AFCF46-DC80-48DB-B83E-F6C13AD8AA13}" dt="2023-05-19T09:43:03.895" v="397" actId="113"/>
          <ac:spMkLst>
            <pc:docMk/>
            <pc:sldMk cId="1866915776" sldId="257"/>
            <ac:spMk id="42" creationId="{8B4B0C8B-7AD0-A4A9-E135-AF9A801081AC}"/>
          </ac:spMkLst>
        </pc:spChg>
        <pc:spChg chg="add mod">
          <ac:chgData name="Vikki Seyfert" userId="1dd9c464-0de7-4ba4-b86c-f30a816efdc1" providerId="ADAL" clId="{82AFCF46-DC80-48DB-B83E-F6C13AD8AA13}" dt="2023-05-19T09:45:12.459" v="410" actId="113"/>
          <ac:spMkLst>
            <pc:docMk/>
            <pc:sldMk cId="1866915776" sldId="257"/>
            <ac:spMk id="43" creationId="{680DA78E-AB27-C733-5F0D-E2680013BDDD}"/>
          </ac:spMkLst>
        </pc:spChg>
        <pc:spChg chg="add mod">
          <ac:chgData name="Vikki Seyfert" userId="1dd9c464-0de7-4ba4-b86c-f30a816efdc1" providerId="ADAL" clId="{82AFCF46-DC80-48DB-B83E-F6C13AD8AA13}" dt="2023-05-19T09:45:32.900" v="415" actId="1076"/>
          <ac:spMkLst>
            <pc:docMk/>
            <pc:sldMk cId="1866915776" sldId="257"/>
            <ac:spMk id="51" creationId="{BC85BAC3-3211-2E55-C914-C1622DCF40D3}"/>
          </ac:spMkLst>
        </pc:spChg>
        <pc:spChg chg="del">
          <ac:chgData name="Vikki Seyfert" userId="1dd9c464-0de7-4ba4-b86c-f30a816efdc1" providerId="ADAL" clId="{82AFCF46-DC80-48DB-B83E-F6C13AD8AA13}" dt="2023-05-19T09:42:25.377" v="388" actId="478"/>
          <ac:spMkLst>
            <pc:docMk/>
            <pc:sldMk cId="1866915776" sldId="257"/>
            <ac:spMk id="52" creationId="{FF4DFD7A-4722-3325-0E3E-243A718F3CAF}"/>
          </ac:spMkLst>
        </pc:spChg>
        <pc:spChg chg="mod">
          <ac:chgData name="Vikki Seyfert" userId="1dd9c464-0de7-4ba4-b86c-f30a816efdc1" providerId="ADAL" clId="{82AFCF46-DC80-48DB-B83E-F6C13AD8AA13}" dt="2023-05-19T09:44:38.611" v="404" actId="113"/>
          <ac:spMkLst>
            <pc:docMk/>
            <pc:sldMk cId="1866915776" sldId="257"/>
            <ac:spMk id="58" creationId="{5FE5CC2B-81BC-7667-4D74-14B83CC71DDE}"/>
          </ac:spMkLst>
        </pc:spChg>
        <pc:spChg chg="del">
          <ac:chgData name="Vikki Seyfert" userId="1dd9c464-0de7-4ba4-b86c-f30a816efdc1" providerId="ADAL" clId="{82AFCF46-DC80-48DB-B83E-F6C13AD8AA13}" dt="2023-05-19T09:46:01.806" v="418" actId="478"/>
          <ac:spMkLst>
            <pc:docMk/>
            <pc:sldMk cId="1866915776" sldId="257"/>
            <ac:spMk id="59" creationId="{EAA484B8-8078-3D3B-8D5C-D5E52939ECBE}"/>
          </ac:spMkLst>
        </pc:spChg>
        <pc:spChg chg="del">
          <ac:chgData name="Vikki Seyfert" userId="1dd9c464-0de7-4ba4-b86c-f30a816efdc1" providerId="ADAL" clId="{82AFCF46-DC80-48DB-B83E-F6C13AD8AA13}" dt="2023-05-19T09:45:57.131" v="416" actId="478"/>
          <ac:spMkLst>
            <pc:docMk/>
            <pc:sldMk cId="1866915776" sldId="257"/>
            <ac:spMk id="60" creationId="{8D9F8FF7-804B-0D1B-D9A8-C0980935F16E}"/>
          </ac:spMkLst>
        </pc:spChg>
        <pc:spChg chg="del">
          <ac:chgData name="Vikki Seyfert" userId="1dd9c464-0de7-4ba4-b86c-f30a816efdc1" providerId="ADAL" clId="{82AFCF46-DC80-48DB-B83E-F6C13AD8AA13}" dt="2023-05-19T09:45:58.918" v="417" actId="478"/>
          <ac:spMkLst>
            <pc:docMk/>
            <pc:sldMk cId="1866915776" sldId="257"/>
            <ac:spMk id="62" creationId="{7259E71D-E807-A593-422B-8221EB8F6838}"/>
          </ac:spMkLst>
        </pc:spChg>
        <pc:spChg chg="del mod">
          <ac:chgData name="Vikki Seyfert" userId="1dd9c464-0de7-4ba4-b86c-f30a816efdc1" providerId="ADAL" clId="{82AFCF46-DC80-48DB-B83E-F6C13AD8AA13}" dt="2023-05-19T09:42:30.664" v="390" actId="478"/>
          <ac:spMkLst>
            <pc:docMk/>
            <pc:sldMk cId="1866915776" sldId="257"/>
            <ac:spMk id="63" creationId="{1130C212-3871-F5D5-2AC4-DE11B6275B92}"/>
          </ac:spMkLst>
        </pc:spChg>
        <pc:spChg chg="del">
          <ac:chgData name="Vikki Seyfert" userId="1dd9c464-0de7-4ba4-b86c-f30a816efdc1" providerId="ADAL" clId="{82AFCF46-DC80-48DB-B83E-F6C13AD8AA13}" dt="2023-05-19T09:42:33.493" v="391" actId="478"/>
          <ac:spMkLst>
            <pc:docMk/>
            <pc:sldMk cId="1866915776" sldId="257"/>
            <ac:spMk id="64" creationId="{13059D38-26A3-C387-172A-7354451DEF5F}"/>
          </ac:spMkLst>
        </pc:spChg>
        <pc:spChg chg="mod">
          <ac:chgData name="Vikki Seyfert" userId="1dd9c464-0de7-4ba4-b86c-f30a816efdc1" providerId="ADAL" clId="{82AFCF46-DC80-48DB-B83E-F6C13AD8AA13}" dt="2023-05-19T09:38:26.853" v="284" actId="14100"/>
          <ac:spMkLst>
            <pc:docMk/>
            <pc:sldMk cId="1866915776" sldId="257"/>
            <ac:spMk id="65" creationId="{D7053F36-3016-758E-BC35-F0E49C2B92AD}"/>
          </ac:spMkLst>
        </pc:spChg>
        <pc:spChg chg="mod">
          <ac:chgData name="Vikki Seyfert" userId="1dd9c464-0de7-4ba4-b86c-f30a816efdc1" providerId="ADAL" clId="{82AFCF46-DC80-48DB-B83E-F6C13AD8AA13}" dt="2023-05-19T09:44:54.537" v="406" actId="113"/>
          <ac:spMkLst>
            <pc:docMk/>
            <pc:sldMk cId="1866915776" sldId="257"/>
            <ac:spMk id="66" creationId="{5C56A89A-F275-7B9B-C7DB-6A9C114F6800}"/>
          </ac:spMkLst>
        </pc:spChg>
        <pc:picChg chg="mod">
          <ac:chgData name="Vikki Seyfert" userId="1dd9c464-0de7-4ba4-b86c-f30a816efdc1" providerId="ADAL" clId="{82AFCF46-DC80-48DB-B83E-F6C13AD8AA13}" dt="2023-05-19T09:42:40.165" v="393" actId="1076"/>
          <ac:picMkLst>
            <pc:docMk/>
            <pc:sldMk cId="1866915776" sldId="257"/>
            <ac:picMk id="5" creationId="{2B8241A9-99A1-6118-3A29-EA34A74DAB43}"/>
          </ac:picMkLst>
        </pc:picChg>
        <pc:cxnChg chg="add mod">
          <ac:chgData name="Vikki Seyfert" userId="1dd9c464-0de7-4ba4-b86c-f30a816efdc1" providerId="ADAL" clId="{82AFCF46-DC80-48DB-B83E-F6C13AD8AA13}" dt="2023-05-19T09:31:42.276" v="168" actId="1076"/>
          <ac:cxnSpMkLst>
            <pc:docMk/>
            <pc:sldMk cId="1866915776" sldId="257"/>
            <ac:cxnSpMk id="30" creationId="{81F18C3B-792F-7619-CB38-E24F7F29947E}"/>
          </ac:cxnSpMkLst>
        </pc:cxnChg>
        <pc:cxnChg chg="add mod">
          <ac:chgData name="Vikki Seyfert" userId="1dd9c464-0de7-4ba4-b86c-f30a816efdc1" providerId="ADAL" clId="{82AFCF46-DC80-48DB-B83E-F6C13AD8AA13}" dt="2023-05-19T09:24:44.299" v="105" actId="1076"/>
          <ac:cxnSpMkLst>
            <pc:docMk/>
            <pc:sldMk cId="1866915776" sldId="257"/>
            <ac:cxnSpMk id="36" creationId="{FFFCAEA2-444C-0D18-345C-BE78068FB8D4}"/>
          </ac:cxnSpMkLst>
        </pc:cxnChg>
        <pc:cxnChg chg="mod">
          <ac:chgData name="Vikki Seyfert" userId="1dd9c464-0de7-4ba4-b86c-f30a816efdc1" providerId="ADAL" clId="{82AFCF46-DC80-48DB-B83E-F6C13AD8AA13}" dt="2023-05-19T09:31:24.331" v="164" actId="1076"/>
          <ac:cxnSpMkLst>
            <pc:docMk/>
            <pc:sldMk cId="1866915776" sldId="257"/>
            <ac:cxnSpMk id="82" creationId="{A264299D-0B65-FFAE-052B-1AE9FC7D0027}"/>
          </ac:cxnSpMkLst>
        </pc:cxnChg>
      </pc:sldChg>
    </pc:docChg>
  </pc:docChgLst>
  <pc:docChgLst>
    <pc:chgData name="Vikki Seyfert" userId="1dd9c464-0de7-4ba4-b86c-f30a816efdc1" providerId="ADAL" clId="{24BCA863-A4E0-448C-99B9-447EDA2E8F05}"/>
    <pc:docChg chg="undo custSel modSld">
      <pc:chgData name="Vikki Seyfert" userId="1dd9c464-0de7-4ba4-b86c-f30a816efdc1" providerId="ADAL" clId="{24BCA863-A4E0-448C-99B9-447EDA2E8F05}" dt="2023-06-12T10:32:12.863" v="374" actId="20577"/>
      <pc:docMkLst>
        <pc:docMk/>
      </pc:docMkLst>
      <pc:sldChg chg="addSp modSp mod">
        <pc:chgData name="Vikki Seyfert" userId="1dd9c464-0de7-4ba4-b86c-f30a816efdc1" providerId="ADAL" clId="{24BCA863-A4E0-448C-99B9-447EDA2E8F05}" dt="2023-06-12T10:32:12.863" v="374" actId="20577"/>
        <pc:sldMkLst>
          <pc:docMk/>
          <pc:sldMk cId="1866915776" sldId="257"/>
        </pc:sldMkLst>
        <pc:spChg chg="add mod">
          <ac:chgData name="Vikki Seyfert" userId="1dd9c464-0de7-4ba4-b86c-f30a816efdc1" providerId="ADAL" clId="{24BCA863-A4E0-448C-99B9-447EDA2E8F05}" dt="2023-06-12T10:29:38.976" v="116" actId="14100"/>
          <ac:spMkLst>
            <pc:docMk/>
            <pc:sldMk cId="1866915776" sldId="257"/>
            <ac:spMk id="33" creationId="{D4C9DF21-0671-8042-6711-C58113158458}"/>
          </ac:spMkLst>
        </pc:spChg>
        <pc:spChg chg="add mod">
          <ac:chgData name="Vikki Seyfert" userId="1dd9c464-0de7-4ba4-b86c-f30a816efdc1" providerId="ADAL" clId="{24BCA863-A4E0-448C-99B9-447EDA2E8F05}" dt="2023-06-12T10:31:00.089" v="234" actId="20577"/>
          <ac:spMkLst>
            <pc:docMk/>
            <pc:sldMk cId="1866915776" sldId="257"/>
            <ac:spMk id="35" creationId="{B91D8297-74F0-8E98-A13D-C3DF414C202C}"/>
          </ac:spMkLst>
        </pc:spChg>
        <pc:spChg chg="mod">
          <ac:chgData name="Vikki Seyfert" userId="1dd9c464-0de7-4ba4-b86c-f30a816efdc1" providerId="ADAL" clId="{24BCA863-A4E0-448C-99B9-447EDA2E8F05}" dt="2023-06-12T10:26:39.051" v="1" actId="14100"/>
          <ac:spMkLst>
            <pc:docMk/>
            <pc:sldMk cId="1866915776" sldId="257"/>
            <ac:spMk id="47" creationId="{E63F273F-DFBC-3288-AB1C-AA58FE3A45D8}"/>
          </ac:spMkLst>
        </pc:spChg>
        <pc:spChg chg="add mod">
          <ac:chgData name="Vikki Seyfert" userId="1dd9c464-0de7-4ba4-b86c-f30a816efdc1" providerId="ADAL" clId="{24BCA863-A4E0-448C-99B9-447EDA2E8F05}" dt="2023-06-12T10:32:12.863" v="374" actId="20577"/>
          <ac:spMkLst>
            <pc:docMk/>
            <pc:sldMk cId="1866915776" sldId="257"/>
            <ac:spMk id="52" creationId="{7D616B37-916A-0043-E8CF-3F02ED1EB1BD}"/>
          </ac:spMkLst>
        </pc:spChg>
      </pc:sldChg>
    </pc:docChg>
  </pc:docChgLst>
  <pc:docChgLst>
    <pc:chgData name="Paul Maiden" userId="S::paul.maiden@ke6n.ac.uk::c7ff030f-3e8a-4677-bd33-1e334092a15b" providerId="AD" clId="Web-{67C92B70-9079-8973-12B1-2F9C6171860A}"/>
    <pc:docChg chg="modSld">
      <pc:chgData name="Paul Maiden" userId="S::paul.maiden@ke6n.ac.uk::c7ff030f-3e8a-4677-bd33-1e334092a15b" providerId="AD" clId="Web-{67C92B70-9079-8973-12B1-2F9C6171860A}" dt="2023-07-06T09:56:50.876" v="0" actId="20577"/>
      <pc:docMkLst>
        <pc:docMk/>
      </pc:docMkLst>
      <pc:sldChg chg="modSp">
        <pc:chgData name="Paul Maiden" userId="S::paul.maiden@ke6n.ac.uk::c7ff030f-3e8a-4677-bd33-1e334092a15b" providerId="AD" clId="Web-{67C92B70-9079-8973-12B1-2F9C6171860A}" dt="2023-07-06T09:56:50.876" v="0" actId="20577"/>
        <pc:sldMkLst>
          <pc:docMk/>
          <pc:sldMk cId="1866915776" sldId="257"/>
        </pc:sldMkLst>
        <pc:spChg chg="mod">
          <ac:chgData name="Paul Maiden" userId="S::paul.maiden@ke6n.ac.uk::c7ff030f-3e8a-4677-bd33-1e334092a15b" providerId="AD" clId="Web-{67C92B70-9079-8973-12B1-2F9C6171860A}" dt="2023-07-06T09:56:50.876" v="0" actId="20577"/>
          <ac:spMkLst>
            <pc:docMk/>
            <pc:sldMk cId="1866915776" sldId="257"/>
            <ac:spMk id="28" creationId="{A4A45101-550B-7A65-957A-622A980A454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816D8-886F-690A-E38A-034D77953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C4F658-5698-144A-3F36-9589B0BCDB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CE49D-6FCF-EC19-3C14-070D7514B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782BE-63EE-B08C-1A95-1D92467D2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55CD4-38D4-6C3C-F683-60D3DE643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39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F5B06-4D51-38F3-97AE-E758731B1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909A9-5646-2AF1-F601-B6E709289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7EA40-7FC2-9106-6151-3F718800E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D8DFC-4027-F3A5-16BE-1AC064205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69EDA-CFBF-CE52-5E0B-851E58017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112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BDF61D-3775-F764-B054-D8DD82319E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00A9A3-35FD-E48E-1D49-2C21E38EE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D9DA8-B203-2735-3A49-5161CFC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9ED1B-21A2-4036-14A3-10591AAEE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8F8F4-E917-E740-6C05-E52CCF4CE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50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B49A7-FB4B-5F84-412B-74D832B4D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4E74F-A96D-D124-6AB0-360B68CFF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CEACA-005C-12F7-C433-F86CF3965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0F85A-1371-8F7E-0448-2C1AB43F2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4D626-0085-627C-C55D-47124F7BE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230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9A7E7-ECAA-E614-6A48-4E601FB8C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76C556-196E-92BB-25B3-196D04449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1F0FF-05F5-A2B0-CC68-2B342B53A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41BEE-DA44-E406-E211-D99F400E1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73941-7938-AB46-7CF3-D2C44E25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60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08693-3FC0-5253-F048-3724FA4D0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1576F-2C04-205B-6869-C36C638379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E1139-E9DE-5F8C-D254-CC65F6DE73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85718-8F27-4622-AC07-E00DC138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ACFF5-AB95-99B3-4705-457EA4E88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2028E3-FDB6-0BE7-9BD4-3828F7F79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48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C9E29-5BF2-2780-0ADD-4A01D6261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61C33-B9AE-EC62-1683-E4FA7AA87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2C91FB-A216-6F33-559B-E7155D6B0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47673E-7C85-7EE4-484E-8833118511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4E3427-2F34-8D05-03D2-99B082DCB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6DF0FC-2460-6D89-A6FA-156D1B6BE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7AB889-DD5E-A438-DFC3-4C8AF0721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2C23D6-668F-0B59-CC4D-D0FDD0A4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91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66F67-AF2D-3ACE-9B7D-99F5E0CEB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D952CD-705E-D885-CC05-FE8A521EB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87DA89-5422-6697-0CD0-0D02DC8F0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FF748-F539-BAFF-8DD4-92477BFEA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06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5BFF86-2768-2146-DFE5-58E7074B2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627C53-9477-F665-F0B7-A94F12719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502960-87D1-1281-4B37-61757A8AC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253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87AB1-0DEE-3E24-EE07-F3E0F12D4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66116-C581-F988-3CCE-F60817506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07F280-F606-7AC4-4841-A67224F16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C29E05-88A2-2BD1-017E-CB13278D0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47218-26E6-565F-AA7D-6573E20D3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D60338-BD5B-8941-38AF-E4FF311BD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66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61DB8-3A13-BBE7-106B-14B600510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95D982-819E-3E77-0F03-82A7F844A0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E38229-B759-5F66-9C6A-006EF1107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4DD56C-3640-9414-14B1-638817BC2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D95B1-8800-175F-1BBD-016FEAED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19FD7F-BDFA-B48D-C1A3-62DCC8298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77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2F355-B79C-F5D2-F5CC-7C15428E4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BF5AB-F408-3BEB-78DC-8FEB37A6D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9E1D4-9FED-9CAA-E4A8-067F5CA12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D879F-9770-4483-86A2-6E7783E321FF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74F12-0409-4102-4E52-B768C799A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AF107-D4F0-25EC-A164-693114C95C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24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BF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DD5F0A35-5C4D-FDA8-102E-F2E78EB47B86}"/>
              </a:ext>
            </a:extLst>
          </p:cNvPr>
          <p:cNvSpPr/>
          <p:nvPr/>
        </p:nvSpPr>
        <p:spPr>
          <a:xfrm>
            <a:off x="7822426" y="5123963"/>
            <a:ext cx="4025509" cy="1660722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B8241A9-99A1-6118-3A29-EA34A74DAB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225" y="173267"/>
            <a:ext cx="1895475" cy="508844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9D8B3CA-B7C8-F6D1-CB56-CB45DFA8EA18}"/>
              </a:ext>
            </a:extLst>
          </p:cNvPr>
          <p:cNvSpPr/>
          <p:nvPr/>
        </p:nvSpPr>
        <p:spPr>
          <a:xfrm>
            <a:off x="352338" y="173267"/>
            <a:ext cx="3103926" cy="90297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D1857C-8C01-A061-7A2B-7EF52EF024B6}"/>
              </a:ext>
            </a:extLst>
          </p:cNvPr>
          <p:cNvSpPr txBox="1"/>
          <p:nvPr/>
        </p:nvSpPr>
        <p:spPr>
          <a:xfrm>
            <a:off x="419449" y="296222"/>
            <a:ext cx="28543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Ongoing Independent Learning: Travel &amp; Tourism (exam units) ( World of Travel and Tourism (Year One), Global Destinations ( Year Two)</a:t>
            </a:r>
          </a:p>
          <a:p>
            <a:endParaRPr lang="en-GB" sz="120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F5E80F1-DEE4-1710-F596-B029B9E0DFAB}"/>
              </a:ext>
            </a:extLst>
          </p:cNvPr>
          <p:cNvSpPr/>
          <p:nvPr/>
        </p:nvSpPr>
        <p:spPr>
          <a:xfrm>
            <a:off x="352338" y="1299498"/>
            <a:ext cx="2558642" cy="707577"/>
          </a:xfrm>
          <a:prstGeom prst="roundRect">
            <a:avLst/>
          </a:prstGeom>
          <a:solidFill>
            <a:srgbClr val="A31C7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A31C7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8CE2960-9EE4-7618-4409-F2675DBBB5FF}"/>
              </a:ext>
            </a:extLst>
          </p:cNvPr>
          <p:cNvSpPr/>
          <p:nvPr/>
        </p:nvSpPr>
        <p:spPr>
          <a:xfrm>
            <a:off x="3147270" y="1299498"/>
            <a:ext cx="2558642" cy="707577"/>
          </a:xfrm>
          <a:prstGeom prst="roundRect">
            <a:avLst/>
          </a:prstGeom>
          <a:solidFill>
            <a:srgbClr val="D7007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83748BE-237B-1521-C91A-15961A06F1FF}"/>
              </a:ext>
            </a:extLst>
          </p:cNvPr>
          <p:cNvSpPr/>
          <p:nvPr/>
        </p:nvSpPr>
        <p:spPr>
          <a:xfrm>
            <a:off x="5942202" y="1299498"/>
            <a:ext cx="2558642" cy="707577"/>
          </a:xfrm>
          <a:prstGeom prst="roundRect">
            <a:avLst/>
          </a:prstGeom>
          <a:solidFill>
            <a:srgbClr val="EC6608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5E93C10-93C0-DEC6-738A-ECEBBD017D22}"/>
              </a:ext>
            </a:extLst>
          </p:cNvPr>
          <p:cNvSpPr/>
          <p:nvPr/>
        </p:nvSpPr>
        <p:spPr>
          <a:xfrm>
            <a:off x="8737134" y="1299498"/>
            <a:ext cx="2558642" cy="707577"/>
          </a:xfrm>
          <a:prstGeom prst="roundRect">
            <a:avLst/>
          </a:prstGeom>
          <a:solidFill>
            <a:srgbClr val="C7CB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8DF6E9-EFB8-D320-6C04-BE258718C255}"/>
              </a:ext>
            </a:extLst>
          </p:cNvPr>
          <p:cNvSpPr txBox="1"/>
          <p:nvPr/>
        </p:nvSpPr>
        <p:spPr>
          <a:xfrm>
            <a:off x="419450" y="1422453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1: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Consolidate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57141D-3D1E-4ED3-522E-9C78D7A84244}"/>
              </a:ext>
            </a:extLst>
          </p:cNvPr>
          <p:cNvSpPr txBox="1"/>
          <p:nvPr/>
        </p:nvSpPr>
        <p:spPr>
          <a:xfrm>
            <a:off x="3212984" y="1426647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2: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Learn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412583-6FC0-71C5-135D-24439B59E339}"/>
              </a:ext>
            </a:extLst>
          </p:cNvPr>
          <p:cNvSpPr txBox="1"/>
          <p:nvPr/>
        </p:nvSpPr>
        <p:spPr>
          <a:xfrm>
            <a:off x="6033083" y="1422452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3: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Assess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5AD6DD-209C-937F-6583-CE0403EEAF94}"/>
              </a:ext>
            </a:extLst>
          </p:cNvPr>
          <p:cNvSpPr txBox="1"/>
          <p:nvPr/>
        </p:nvSpPr>
        <p:spPr>
          <a:xfrm>
            <a:off x="8812635" y="1422452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4: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Review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E6C1996-E6FC-C884-0B84-9DD18D0D9812}"/>
              </a:ext>
            </a:extLst>
          </p:cNvPr>
          <p:cNvSpPr/>
          <p:nvPr/>
        </p:nvSpPr>
        <p:spPr>
          <a:xfrm>
            <a:off x="352338" y="2129285"/>
            <a:ext cx="2558642" cy="3836017"/>
          </a:xfrm>
          <a:custGeom>
            <a:avLst/>
            <a:gdLst>
              <a:gd name="connsiteX0" fmla="*/ 0 w 2558642"/>
              <a:gd name="connsiteY0" fmla="*/ 426449 h 3836017"/>
              <a:gd name="connsiteX1" fmla="*/ 426449 w 2558642"/>
              <a:gd name="connsiteY1" fmla="*/ 0 h 3836017"/>
              <a:gd name="connsiteX2" fmla="*/ 960915 w 2558642"/>
              <a:gd name="connsiteY2" fmla="*/ 0 h 3836017"/>
              <a:gd name="connsiteX3" fmla="*/ 1478324 w 2558642"/>
              <a:gd name="connsiteY3" fmla="*/ 0 h 3836017"/>
              <a:gd name="connsiteX4" fmla="*/ 2132193 w 2558642"/>
              <a:gd name="connsiteY4" fmla="*/ 0 h 3836017"/>
              <a:gd name="connsiteX5" fmla="*/ 2558642 w 2558642"/>
              <a:gd name="connsiteY5" fmla="*/ 426449 h 3836017"/>
              <a:gd name="connsiteX6" fmla="*/ 2558642 w 2558642"/>
              <a:gd name="connsiteY6" fmla="*/ 963410 h 3836017"/>
              <a:gd name="connsiteX7" fmla="*/ 2558642 w 2558642"/>
              <a:gd name="connsiteY7" fmla="*/ 1560034 h 3836017"/>
              <a:gd name="connsiteX8" fmla="*/ 2558642 w 2558642"/>
              <a:gd name="connsiteY8" fmla="*/ 2156658 h 3836017"/>
              <a:gd name="connsiteX9" fmla="*/ 2558642 w 2558642"/>
              <a:gd name="connsiteY9" fmla="*/ 2723451 h 3836017"/>
              <a:gd name="connsiteX10" fmla="*/ 2558642 w 2558642"/>
              <a:gd name="connsiteY10" fmla="*/ 3409568 h 3836017"/>
              <a:gd name="connsiteX11" fmla="*/ 2132193 w 2558642"/>
              <a:gd name="connsiteY11" fmla="*/ 3836017 h 3836017"/>
              <a:gd name="connsiteX12" fmla="*/ 1546554 w 2558642"/>
              <a:gd name="connsiteY12" fmla="*/ 3836017 h 3836017"/>
              <a:gd name="connsiteX13" fmla="*/ 977973 w 2558642"/>
              <a:gd name="connsiteY13" fmla="*/ 3836017 h 3836017"/>
              <a:gd name="connsiteX14" fmla="*/ 426449 w 2558642"/>
              <a:gd name="connsiteY14" fmla="*/ 3836017 h 3836017"/>
              <a:gd name="connsiteX15" fmla="*/ 0 w 2558642"/>
              <a:gd name="connsiteY15" fmla="*/ 3409568 h 3836017"/>
              <a:gd name="connsiteX16" fmla="*/ 0 w 2558642"/>
              <a:gd name="connsiteY16" fmla="*/ 2783113 h 3836017"/>
              <a:gd name="connsiteX17" fmla="*/ 0 w 2558642"/>
              <a:gd name="connsiteY17" fmla="*/ 2275983 h 3836017"/>
              <a:gd name="connsiteX18" fmla="*/ 0 w 2558642"/>
              <a:gd name="connsiteY18" fmla="*/ 1649528 h 3836017"/>
              <a:gd name="connsiteX19" fmla="*/ 0 w 2558642"/>
              <a:gd name="connsiteY19" fmla="*/ 1023073 h 3836017"/>
              <a:gd name="connsiteX20" fmla="*/ 0 w 2558642"/>
              <a:gd name="connsiteY20" fmla="*/ 426449 h 3836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3836017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36735" y="676503"/>
                  <a:pt x="2537639" y="841893"/>
                  <a:pt x="2558642" y="963410"/>
                </a:cubicBezTo>
                <a:cubicBezTo>
                  <a:pt x="2579645" y="1084927"/>
                  <a:pt x="2575224" y="1414193"/>
                  <a:pt x="2558642" y="1560034"/>
                </a:cubicBezTo>
                <a:cubicBezTo>
                  <a:pt x="2542060" y="1705875"/>
                  <a:pt x="2574264" y="1990806"/>
                  <a:pt x="2558642" y="2156658"/>
                </a:cubicBezTo>
                <a:cubicBezTo>
                  <a:pt x="2543020" y="2322510"/>
                  <a:pt x="2541112" y="2535644"/>
                  <a:pt x="2558642" y="2723451"/>
                </a:cubicBezTo>
                <a:cubicBezTo>
                  <a:pt x="2576172" y="2911258"/>
                  <a:pt x="2592801" y="3260500"/>
                  <a:pt x="2558642" y="3409568"/>
                </a:cubicBezTo>
                <a:cubicBezTo>
                  <a:pt x="2569600" y="3636933"/>
                  <a:pt x="2381986" y="3878145"/>
                  <a:pt x="2132193" y="3836017"/>
                </a:cubicBezTo>
                <a:cubicBezTo>
                  <a:pt x="1842835" y="3860159"/>
                  <a:pt x="1835763" y="3832012"/>
                  <a:pt x="1546554" y="3836017"/>
                </a:cubicBezTo>
                <a:cubicBezTo>
                  <a:pt x="1257345" y="3840022"/>
                  <a:pt x="1235198" y="3816297"/>
                  <a:pt x="977973" y="3836017"/>
                </a:cubicBezTo>
                <a:cubicBezTo>
                  <a:pt x="720748" y="3855737"/>
                  <a:pt x="585033" y="3826542"/>
                  <a:pt x="426449" y="3836017"/>
                </a:cubicBezTo>
                <a:cubicBezTo>
                  <a:pt x="163473" y="3851730"/>
                  <a:pt x="20396" y="3637515"/>
                  <a:pt x="0" y="3409568"/>
                </a:cubicBezTo>
                <a:cubicBezTo>
                  <a:pt x="-20" y="3186922"/>
                  <a:pt x="29263" y="2949741"/>
                  <a:pt x="0" y="2783113"/>
                </a:cubicBezTo>
                <a:cubicBezTo>
                  <a:pt x="-29263" y="2616486"/>
                  <a:pt x="-1632" y="2513646"/>
                  <a:pt x="0" y="2275983"/>
                </a:cubicBezTo>
                <a:cubicBezTo>
                  <a:pt x="1632" y="2038320"/>
                  <a:pt x="-10656" y="1908056"/>
                  <a:pt x="0" y="1649528"/>
                </a:cubicBezTo>
                <a:cubicBezTo>
                  <a:pt x="10656" y="1391001"/>
                  <a:pt x="25415" y="1264727"/>
                  <a:pt x="0" y="1023073"/>
                </a:cubicBezTo>
                <a:cubicBezTo>
                  <a:pt x="-25415" y="781420"/>
                  <a:pt x="155" y="668471"/>
                  <a:pt x="0" y="426449"/>
                </a:cubicBezTo>
                <a:close/>
              </a:path>
              <a:path w="2558642" h="3836017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45149" y="715392"/>
                  <a:pt x="2529121" y="883271"/>
                  <a:pt x="2558642" y="1082735"/>
                </a:cubicBezTo>
                <a:cubicBezTo>
                  <a:pt x="2588163" y="1282199"/>
                  <a:pt x="2552904" y="1464892"/>
                  <a:pt x="2558642" y="1679359"/>
                </a:cubicBezTo>
                <a:cubicBezTo>
                  <a:pt x="2564380" y="1893826"/>
                  <a:pt x="2576174" y="1982226"/>
                  <a:pt x="2558642" y="2275983"/>
                </a:cubicBezTo>
                <a:cubicBezTo>
                  <a:pt x="2541110" y="2569740"/>
                  <a:pt x="2557627" y="2713720"/>
                  <a:pt x="2558642" y="2842775"/>
                </a:cubicBezTo>
                <a:cubicBezTo>
                  <a:pt x="2559657" y="2971830"/>
                  <a:pt x="2573585" y="3267895"/>
                  <a:pt x="2558642" y="3409568"/>
                </a:cubicBezTo>
                <a:cubicBezTo>
                  <a:pt x="2537906" y="3661335"/>
                  <a:pt x="2321989" y="3847930"/>
                  <a:pt x="2132193" y="3836017"/>
                </a:cubicBezTo>
                <a:cubicBezTo>
                  <a:pt x="1849792" y="3853747"/>
                  <a:pt x="1664320" y="3838651"/>
                  <a:pt x="1546554" y="3836017"/>
                </a:cubicBezTo>
                <a:cubicBezTo>
                  <a:pt x="1428788" y="3833383"/>
                  <a:pt x="1246123" y="3844434"/>
                  <a:pt x="1029145" y="3836017"/>
                </a:cubicBezTo>
                <a:cubicBezTo>
                  <a:pt x="812167" y="3827600"/>
                  <a:pt x="629443" y="3825513"/>
                  <a:pt x="426449" y="3836017"/>
                </a:cubicBezTo>
                <a:cubicBezTo>
                  <a:pt x="169122" y="3784161"/>
                  <a:pt x="8510" y="3619813"/>
                  <a:pt x="0" y="3409568"/>
                </a:cubicBezTo>
                <a:cubicBezTo>
                  <a:pt x="-9118" y="3274057"/>
                  <a:pt x="-17441" y="2986874"/>
                  <a:pt x="0" y="2872607"/>
                </a:cubicBezTo>
                <a:cubicBezTo>
                  <a:pt x="17441" y="2758340"/>
                  <a:pt x="-9352" y="2462047"/>
                  <a:pt x="0" y="2335645"/>
                </a:cubicBezTo>
                <a:cubicBezTo>
                  <a:pt x="9352" y="2209243"/>
                  <a:pt x="32256" y="1964341"/>
                  <a:pt x="0" y="1679359"/>
                </a:cubicBezTo>
                <a:cubicBezTo>
                  <a:pt x="-32256" y="1394377"/>
                  <a:pt x="2310" y="1336920"/>
                  <a:pt x="0" y="1023073"/>
                </a:cubicBezTo>
                <a:cubicBezTo>
                  <a:pt x="-2310" y="709226"/>
                  <a:pt x="12648" y="699919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6302C79-F059-DA95-F867-9689A52AD143}"/>
              </a:ext>
            </a:extLst>
          </p:cNvPr>
          <p:cNvSpPr/>
          <p:nvPr/>
        </p:nvSpPr>
        <p:spPr>
          <a:xfrm>
            <a:off x="5942202" y="2129286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B164B57-6E95-CBD6-7402-CEB6579287A9}"/>
              </a:ext>
            </a:extLst>
          </p:cNvPr>
          <p:cNvSpPr/>
          <p:nvPr/>
        </p:nvSpPr>
        <p:spPr>
          <a:xfrm>
            <a:off x="470484" y="2340220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33E2AEF6-E668-C12A-AE0E-2A8A4A5E51D7}"/>
              </a:ext>
            </a:extLst>
          </p:cNvPr>
          <p:cNvSpPr/>
          <p:nvPr/>
        </p:nvSpPr>
        <p:spPr>
          <a:xfrm>
            <a:off x="470484" y="3082207"/>
            <a:ext cx="2281106" cy="473308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A95286D-E065-24F8-94D3-A07FE9BF4160}"/>
              </a:ext>
            </a:extLst>
          </p:cNvPr>
          <p:cNvSpPr/>
          <p:nvPr/>
        </p:nvSpPr>
        <p:spPr>
          <a:xfrm>
            <a:off x="445694" y="3729959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FECF0F08-3016-3336-7409-99DD06AC4CE6}"/>
              </a:ext>
            </a:extLst>
          </p:cNvPr>
          <p:cNvSpPr/>
          <p:nvPr/>
        </p:nvSpPr>
        <p:spPr>
          <a:xfrm>
            <a:off x="3147270" y="2152469"/>
            <a:ext cx="2558642" cy="2613484"/>
          </a:xfrm>
          <a:custGeom>
            <a:avLst/>
            <a:gdLst>
              <a:gd name="connsiteX0" fmla="*/ 0 w 2558642"/>
              <a:gd name="connsiteY0" fmla="*/ 426449 h 2613484"/>
              <a:gd name="connsiteX1" fmla="*/ 426449 w 2558642"/>
              <a:gd name="connsiteY1" fmla="*/ 0 h 2613484"/>
              <a:gd name="connsiteX2" fmla="*/ 960915 w 2558642"/>
              <a:gd name="connsiteY2" fmla="*/ 0 h 2613484"/>
              <a:gd name="connsiteX3" fmla="*/ 1495382 w 2558642"/>
              <a:gd name="connsiteY3" fmla="*/ 0 h 2613484"/>
              <a:gd name="connsiteX4" fmla="*/ 2132193 w 2558642"/>
              <a:gd name="connsiteY4" fmla="*/ 0 h 2613484"/>
              <a:gd name="connsiteX5" fmla="*/ 2558642 w 2558642"/>
              <a:gd name="connsiteY5" fmla="*/ 426449 h 2613484"/>
              <a:gd name="connsiteX6" fmla="*/ 2558642 w 2558642"/>
              <a:gd name="connsiteY6" fmla="*/ 1048523 h 2613484"/>
              <a:gd name="connsiteX7" fmla="*/ 2558642 w 2558642"/>
              <a:gd name="connsiteY7" fmla="*/ 1617779 h 2613484"/>
              <a:gd name="connsiteX8" fmla="*/ 2558642 w 2558642"/>
              <a:gd name="connsiteY8" fmla="*/ 2187035 h 2613484"/>
              <a:gd name="connsiteX9" fmla="*/ 2132193 w 2558642"/>
              <a:gd name="connsiteY9" fmla="*/ 2613484 h 2613484"/>
              <a:gd name="connsiteX10" fmla="*/ 1580669 w 2558642"/>
              <a:gd name="connsiteY10" fmla="*/ 2613484 h 2613484"/>
              <a:gd name="connsiteX11" fmla="*/ 1012088 w 2558642"/>
              <a:gd name="connsiteY11" fmla="*/ 2613484 h 2613484"/>
              <a:gd name="connsiteX12" fmla="*/ 426449 w 2558642"/>
              <a:gd name="connsiteY12" fmla="*/ 2613484 h 2613484"/>
              <a:gd name="connsiteX13" fmla="*/ 0 w 2558642"/>
              <a:gd name="connsiteY13" fmla="*/ 2187035 h 2613484"/>
              <a:gd name="connsiteX14" fmla="*/ 0 w 2558642"/>
              <a:gd name="connsiteY14" fmla="*/ 1652991 h 2613484"/>
              <a:gd name="connsiteX15" fmla="*/ 0 w 2558642"/>
              <a:gd name="connsiteY15" fmla="*/ 1066129 h 2613484"/>
              <a:gd name="connsiteX16" fmla="*/ 0 w 2558642"/>
              <a:gd name="connsiteY16" fmla="*/ 426449 h 2613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558642" h="2613484" fill="none" extrusionOk="0">
                <a:moveTo>
                  <a:pt x="0" y="426449"/>
                </a:moveTo>
                <a:cubicBezTo>
                  <a:pt x="-11768" y="201526"/>
                  <a:pt x="166422" y="-35844"/>
                  <a:pt x="426449" y="0"/>
                </a:cubicBezTo>
                <a:cubicBezTo>
                  <a:pt x="597084" y="-6315"/>
                  <a:pt x="782210" y="18167"/>
                  <a:pt x="960915" y="0"/>
                </a:cubicBezTo>
                <a:cubicBezTo>
                  <a:pt x="1139620" y="-18167"/>
                  <a:pt x="1291400" y="-24931"/>
                  <a:pt x="1495382" y="0"/>
                </a:cubicBezTo>
                <a:cubicBezTo>
                  <a:pt x="1699364" y="24931"/>
                  <a:pt x="1827524" y="14203"/>
                  <a:pt x="2132193" y="0"/>
                </a:cubicBezTo>
                <a:cubicBezTo>
                  <a:pt x="2367252" y="20478"/>
                  <a:pt x="2527282" y="149355"/>
                  <a:pt x="2558642" y="426449"/>
                </a:cubicBezTo>
                <a:cubicBezTo>
                  <a:pt x="2528508" y="723860"/>
                  <a:pt x="2575545" y="813155"/>
                  <a:pt x="2558642" y="1048523"/>
                </a:cubicBezTo>
                <a:cubicBezTo>
                  <a:pt x="2541739" y="1283891"/>
                  <a:pt x="2538231" y="1366501"/>
                  <a:pt x="2558642" y="1617779"/>
                </a:cubicBezTo>
                <a:cubicBezTo>
                  <a:pt x="2579053" y="1869057"/>
                  <a:pt x="2559776" y="2038576"/>
                  <a:pt x="2558642" y="2187035"/>
                </a:cubicBezTo>
                <a:cubicBezTo>
                  <a:pt x="2603542" y="2458793"/>
                  <a:pt x="2355666" y="2613234"/>
                  <a:pt x="2132193" y="2613484"/>
                </a:cubicBezTo>
                <a:cubicBezTo>
                  <a:pt x="1862927" y="2619054"/>
                  <a:pt x="1818164" y="2622549"/>
                  <a:pt x="1580669" y="2613484"/>
                </a:cubicBezTo>
                <a:cubicBezTo>
                  <a:pt x="1343174" y="2604419"/>
                  <a:pt x="1232966" y="2591428"/>
                  <a:pt x="1012088" y="2613484"/>
                </a:cubicBezTo>
                <a:cubicBezTo>
                  <a:pt x="791210" y="2635540"/>
                  <a:pt x="702035" y="2624879"/>
                  <a:pt x="426449" y="2613484"/>
                </a:cubicBezTo>
                <a:cubicBezTo>
                  <a:pt x="160799" y="2581413"/>
                  <a:pt x="6112" y="2465042"/>
                  <a:pt x="0" y="2187035"/>
                </a:cubicBezTo>
                <a:cubicBezTo>
                  <a:pt x="26063" y="2042649"/>
                  <a:pt x="6343" y="1769090"/>
                  <a:pt x="0" y="1652991"/>
                </a:cubicBezTo>
                <a:cubicBezTo>
                  <a:pt x="-6343" y="1536892"/>
                  <a:pt x="-21523" y="1266216"/>
                  <a:pt x="0" y="1066129"/>
                </a:cubicBezTo>
                <a:cubicBezTo>
                  <a:pt x="21523" y="866042"/>
                  <a:pt x="-4540" y="716351"/>
                  <a:pt x="0" y="426449"/>
                </a:cubicBezTo>
                <a:close/>
              </a:path>
              <a:path w="2558642" h="2613484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36748" y="676769"/>
                  <a:pt x="2568107" y="861208"/>
                  <a:pt x="2558642" y="1048523"/>
                </a:cubicBezTo>
                <a:cubicBezTo>
                  <a:pt x="2549177" y="1235838"/>
                  <a:pt x="2564510" y="1496981"/>
                  <a:pt x="2558642" y="1635385"/>
                </a:cubicBezTo>
                <a:cubicBezTo>
                  <a:pt x="2552774" y="1773789"/>
                  <a:pt x="2540371" y="2021141"/>
                  <a:pt x="2558642" y="2187035"/>
                </a:cubicBezTo>
                <a:cubicBezTo>
                  <a:pt x="2563493" y="2391149"/>
                  <a:pt x="2351905" y="2608865"/>
                  <a:pt x="2132193" y="2613484"/>
                </a:cubicBezTo>
                <a:cubicBezTo>
                  <a:pt x="1968615" y="2603429"/>
                  <a:pt x="1862694" y="2592298"/>
                  <a:pt x="1597727" y="2613484"/>
                </a:cubicBezTo>
                <a:cubicBezTo>
                  <a:pt x="1332760" y="2634670"/>
                  <a:pt x="1174458" y="2622875"/>
                  <a:pt x="1063260" y="2613484"/>
                </a:cubicBezTo>
                <a:cubicBezTo>
                  <a:pt x="952062" y="2604093"/>
                  <a:pt x="695276" y="2634581"/>
                  <a:pt x="426449" y="2613484"/>
                </a:cubicBezTo>
                <a:cubicBezTo>
                  <a:pt x="180811" y="2609618"/>
                  <a:pt x="-17270" y="2430415"/>
                  <a:pt x="0" y="2187035"/>
                </a:cubicBezTo>
                <a:cubicBezTo>
                  <a:pt x="19096" y="1959635"/>
                  <a:pt x="-9461" y="1740199"/>
                  <a:pt x="0" y="1582567"/>
                </a:cubicBezTo>
                <a:cubicBezTo>
                  <a:pt x="9461" y="1424935"/>
                  <a:pt x="-21424" y="1246956"/>
                  <a:pt x="0" y="978099"/>
                </a:cubicBezTo>
                <a:cubicBezTo>
                  <a:pt x="21424" y="709242"/>
                  <a:pt x="-26656" y="620048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7F35738A-C5C9-9D27-1871-D2C25E6955C3}"/>
              </a:ext>
            </a:extLst>
          </p:cNvPr>
          <p:cNvSpPr/>
          <p:nvPr/>
        </p:nvSpPr>
        <p:spPr>
          <a:xfrm>
            <a:off x="3265416" y="236340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82B63744-2DFE-2CCB-B272-42D26944E3E4}"/>
              </a:ext>
            </a:extLst>
          </p:cNvPr>
          <p:cNvSpPr/>
          <p:nvPr/>
        </p:nvSpPr>
        <p:spPr>
          <a:xfrm>
            <a:off x="3265416" y="3105389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81D078E8-E7EF-4E26-9B4F-D5BED7CB2299}"/>
              </a:ext>
            </a:extLst>
          </p:cNvPr>
          <p:cNvSpPr/>
          <p:nvPr/>
        </p:nvSpPr>
        <p:spPr>
          <a:xfrm>
            <a:off x="6096000" y="236907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806BD9FA-88F5-3829-7223-1D8DA194EEF2}"/>
              </a:ext>
            </a:extLst>
          </p:cNvPr>
          <p:cNvSpPr/>
          <p:nvPr/>
        </p:nvSpPr>
        <p:spPr>
          <a:xfrm>
            <a:off x="6096000" y="3101120"/>
            <a:ext cx="2281106" cy="714604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93CCE3CF-D004-D776-27D5-F9642168ABD9}"/>
              </a:ext>
            </a:extLst>
          </p:cNvPr>
          <p:cNvSpPr/>
          <p:nvPr/>
        </p:nvSpPr>
        <p:spPr>
          <a:xfrm>
            <a:off x="6083123" y="395529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E63F273F-DFBC-3288-AB1C-AA58FE3A45D8}"/>
              </a:ext>
            </a:extLst>
          </p:cNvPr>
          <p:cNvSpPr/>
          <p:nvPr/>
        </p:nvSpPr>
        <p:spPr>
          <a:xfrm>
            <a:off x="8741440" y="2129286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B58C14F9-2055-EB32-CCBC-2B10B4BD488C}"/>
              </a:ext>
            </a:extLst>
          </p:cNvPr>
          <p:cNvSpPr/>
          <p:nvPr/>
        </p:nvSpPr>
        <p:spPr>
          <a:xfrm>
            <a:off x="8890932" y="2359134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0AD307CB-A054-4CCA-17FD-03BE60AB3930}"/>
              </a:ext>
            </a:extLst>
          </p:cNvPr>
          <p:cNvSpPr/>
          <p:nvPr/>
        </p:nvSpPr>
        <p:spPr>
          <a:xfrm>
            <a:off x="8890932" y="3101120"/>
            <a:ext cx="2281106" cy="728127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FCBCD5A4-444C-52DF-1747-6D48FD86F1FF}"/>
              </a:ext>
            </a:extLst>
          </p:cNvPr>
          <p:cNvSpPr/>
          <p:nvPr/>
        </p:nvSpPr>
        <p:spPr>
          <a:xfrm>
            <a:off x="8890932" y="4015390"/>
            <a:ext cx="2281106" cy="56599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row: Right 67">
            <a:extLst>
              <a:ext uri="{FF2B5EF4-FFF2-40B4-BE49-F238E27FC236}">
                <a16:creationId xmlns:a16="http://schemas.microsoft.com/office/drawing/2014/main" id="{CDA9EDFC-D36E-43A4-49D1-0188904B15A1}"/>
              </a:ext>
            </a:extLst>
          </p:cNvPr>
          <p:cNvSpPr/>
          <p:nvPr/>
        </p:nvSpPr>
        <p:spPr>
          <a:xfrm>
            <a:off x="2806556" y="2835844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id="{BEE69297-1930-1963-2F60-81B6BE307F49}"/>
              </a:ext>
            </a:extLst>
          </p:cNvPr>
          <p:cNvSpPr/>
          <p:nvPr/>
        </p:nvSpPr>
        <p:spPr>
          <a:xfrm>
            <a:off x="2792138" y="365185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DC9C2250-0787-81B1-C8D7-500B9843AC1A}"/>
              </a:ext>
            </a:extLst>
          </p:cNvPr>
          <p:cNvSpPr/>
          <p:nvPr/>
        </p:nvSpPr>
        <p:spPr>
          <a:xfrm>
            <a:off x="5617740" y="2835844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Arrow: Right 74">
            <a:extLst>
              <a:ext uri="{FF2B5EF4-FFF2-40B4-BE49-F238E27FC236}">
                <a16:creationId xmlns:a16="http://schemas.microsoft.com/office/drawing/2014/main" id="{6806168F-0E57-E50A-772D-72FAFCBA7237}"/>
              </a:ext>
            </a:extLst>
          </p:cNvPr>
          <p:cNvSpPr/>
          <p:nvPr/>
        </p:nvSpPr>
        <p:spPr>
          <a:xfrm>
            <a:off x="5587417" y="3651632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row: Right 75">
            <a:extLst>
              <a:ext uri="{FF2B5EF4-FFF2-40B4-BE49-F238E27FC236}">
                <a16:creationId xmlns:a16="http://schemas.microsoft.com/office/drawing/2014/main" id="{C77D82A2-7BF2-B52D-87D0-EA34B37980AC}"/>
              </a:ext>
            </a:extLst>
          </p:cNvPr>
          <p:cNvSpPr/>
          <p:nvPr/>
        </p:nvSpPr>
        <p:spPr>
          <a:xfrm>
            <a:off x="8438449" y="2871615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row: Right 76">
            <a:extLst>
              <a:ext uri="{FF2B5EF4-FFF2-40B4-BE49-F238E27FC236}">
                <a16:creationId xmlns:a16="http://schemas.microsoft.com/office/drawing/2014/main" id="{77E5DA8A-27F9-97EC-AB6B-166417DAB252}"/>
              </a:ext>
            </a:extLst>
          </p:cNvPr>
          <p:cNvSpPr/>
          <p:nvPr/>
        </p:nvSpPr>
        <p:spPr>
          <a:xfrm>
            <a:off x="8439193" y="366275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5D05DB3A-475E-F59D-331A-2F40333CC54F}"/>
              </a:ext>
            </a:extLst>
          </p:cNvPr>
          <p:cNvCxnSpPr>
            <a:cxnSpLocks/>
          </p:cNvCxnSpPr>
          <p:nvPr/>
        </p:nvCxnSpPr>
        <p:spPr>
          <a:xfrm>
            <a:off x="1568743" y="2883294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A264299D-0B65-FFAE-052B-1AE9FC7D0027}"/>
              </a:ext>
            </a:extLst>
          </p:cNvPr>
          <p:cNvCxnSpPr>
            <a:cxnSpLocks/>
          </p:cNvCxnSpPr>
          <p:nvPr/>
        </p:nvCxnSpPr>
        <p:spPr>
          <a:xfrm>
            <a:off x="1568743" y="355514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7D5F5833-438A-BCBB-D28A-31D1B0969658}"/>
              </a:ext>
            </a:extLst>
          </p:cNvPr>
          <p:cNvCxnSpPr>
            <a:cxnSpLocks/>
          </p:cNvCxnSpPr>
          <p:nvPr/>
        </p:nvCxnSpPr>
        <p:spPr>
          <a:xfrm>
            <a:off x="4362101" y="2911144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3A05B317-62D9-2D51-AE25-6F48B47A9608}"/>
              </a:ext>
            </a:extLst>
          </p:cNvPr>
          <p:cNvCxnSpPr>
            <a:cxnSpLocks/>
          </p:cNvCxnSpPr>
          <p:nvPr/>
        </p:nvCxnSpPr>
        <p:spPr>
          <a:xfrm>
            <a:off x="4358390" y="3653495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51273382-A017-DB10-F765-CDDE06415BBB}"/>
              </a:ext>
            </a:extLst>
          </p:cNvPr>
          <p:cNvCxnSpPr>
            <a:cxnSpLocks/>
          </p:cNvCxnSpPr>
          <p:nvPr/>
        </p:nvCxnSpPr>
        <p:spPr>
          <a:xfrm>
            <a:off x="7185694" y="2924801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8923A181-89DA-C1B8-E94C-E92A6C14855F}"/>
              </a:ext>
            </a:extLst>
          </p:cNvPr>
          <p:cNvCxnSpPr>
            <a:cxnSpLocks/>
          </p:cNvCxnSpPr>
          <p:nvPr/>
        </p:nvCxnSpPr>
        <p:spPr>
          <a:xfrm>
            <a:off x="7176079" y="3805355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F725FAE2-3BC2-311F-6725-02B77ADD398C}"/>
              </a:ext>
            </a:extLst>
          </p:cNvPr>
          <p:cNvCxnSpPr>
            <a:cxnSpLocks/>
          </p:cNvCxnSpPr>
          <p:nvPr/>
        </p:nvCxnSpPr>
        <p:spPr>
          <a:xfrm>
            <a:off x="10020761" y="2909447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9B4015BE-BE3B-6285-B8E6-83B73202E663}"/>
              </a:ext>
            </a:extLst>
          </p:cNvPr>
          <p:cNvCxnSpPr>
            <a:cxnSpLocks/>
          </p:cNvCxnSpPr>
          <p:nvPr/>
        </p:nvCxnSpPr>
        <p:spPr>
          <a:xfrm>
            <a:off x="10031485" y="3832005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64166770-37B8-1F05-FBF2-0C8CEE3B202F}"/>
              </a:ext>
            </a:extLst>
          </p:cNvPr>
          <p:cNvSpPr/>
          <p:nvPr/>
        </p:nvSpPr>
        <p:spPr>
          <a:xfrm>
            <a:off x="5114467" y="173267"/>
            <a:ext cx="4142454" cy="707577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6243E6A1-EBAF-D74F-BD9B-12EB9613CDAB}"/>
              </a:ext>
            </a:extLst>
          </p:cNvPr>
          <p:cNvSpPr txBox="1"/>
          <p:nvPr/>
        </p:nvSpPr>
        <p:spPr>
          <a:xfrm>
            <a:off x="5114466" y="239129"/>
            <a:ext cx="41424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Resources can be found on… </a:t>
            </a:r>
          </a:p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Teams chat, Teams group, Course text book, YouTube, Tourism websites, past exam papers                            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05C22C2-DF8F-79A8-859D-CED73580A41B}"/>
              </a:ext>
            </a:extLst>
          </p:cNvPr>
          <p:cNvGrpSpPr/>
          <p:nvPr/>
        </p:nvGrpSpPr>
        <p:grpSpPr>
          <a:xfrm>
            <a:off x="344065" y="5996734"/>
            <a:ext cx="2575187" cy="720339"/>
            <a:chOff x="352338" y="5991993"/>
            <a:chExt cx="2575187" cy="720339"/>
          </a:xfrm>
          <a:solidFill>
            <a:srgbClr val="A31C71"/>
          </a:solidFill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D9E060EE-EB49-AEB9-F692-EE2380AD5513}"/>
                </a:ext>
              </a:extLst>
            </p:cNvPr>
            <p:cNvSpPr/>
            <p:nvPr/>
          </p:nvSpPr>
          <p:spPr>
            <a:xfrm>
              <a:off x="352338" y="6004447"/>
              <a:ext cx="2558642" cy="707885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2B8EE7AF-C3D3-A0E6-BCB1-D8974CF11A88}"/>
                </a:ext>
              </a:extLst>
            </p:cNvPr>
            <p:cNvSpPr txBox="1"/>
            <p:nvPr/>
          </p:nvSpPr>
          <p:spPr>
            <a:xfrm>
              <a:off x="837158" y="5991993"/>
              <a:ext cx="209036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attend lessons and complete the activities set, you are meeting the basic expectations at college, but you are unlikely to meet your minimum target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5" name="Star: 5 Points 104">
              <a:extLst>
                <a:ext uri="{FF2B5EF4-FFF2-40B4-BE49-F238E27FC236}">
                  <a16:creationId xmlns:a16="http://schemas.microsoft.com/office/drawing/2014/main" id="{9C47A074-CD95-88CE-3413-DB0F364D9FC9}"/>
                </a:ext>
              </a:extLst>
            </p:cNvPr>
            <p:cNvSpPr/>
            <p:nvPr/>
          </p:nvSpPr>
          <p:spPr>
            <a:xfrm>
              <a:off x="398035" y="6095769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A31C71"/>
                  </a:solidFill>
                  <a:latin typeface="Gotham Bold" pitchFamily="50" charset="0"/>
                  <a:cs typeface="Gotham Bold" pitchFamily="50" charset="0"/>
                </a:rPr>
                <a:t>1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F398402-C746-9DCA-DB5B-D0F8117AC9E7}"/>
              </a:ext>
            </a:extLst>
          </p:cNvPr>
          <p:cNvGrpSpPr/>
          <p:nvPr/>
        </p:nvGrpSpPr>
        <p:grpSpPr>
          <a:xfrm>
            <a:off x="3181977" y="6009188"/>
            <a:ext cx="2651341" cy="508844"/>
            <a:chOff x="3147270" y="6132626"/>
            <a:chExt cx="2651341" cy="508844"/>
          </a:xfrm>
          <a:solidFill>
            <a:srgbClr val="D70073"/>
          </a:solidFill>
        </p:grpSpPr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7347C9C5-FF9B-78AF-782F-020F58B878A4}"/>
                </a:ext>
              </a:extLst>
            </p:cNvPr>
            <p:cNvSpPr/>
            <p:nvPr/>
          </p:nvSpPr>
          <p:spPr>
            <a:xfrm>
              <a:off x="3147270" y="6132626"/>
              <a:ext cx="2618704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CD352189-82DB-524A-B0E5-9AAD321EBE8D}"/>
                </a:ext>
              </a:extLst>
            </p:cNvPr>
            <p:cNvSpPr txBox="1"/>
            <p:nvPr/>
          </p:nvSpPr>
          <p:spPr>
            <a:xfrm>
              <a:off x="3708244" y="6156216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 and 2 only, you are unlikely to meet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6" name="Star: 5 Points 105">
              <a:extLst>
                <a:ext uri="{FF2B5EF4-FFF2-40B4-BE49-F238E27FC236}">
                  <a16:creationId xmlns:a16="http://schemas.microsoft.com/office/drawing/2014/main" id="{53D27FE4-F14E-DB91-9C9E-3A916A927312}"/>
                </a:ext>
              </a:extLst>
            </p:cNvPr>
            <p:cNvSpPr/>
            <p:nvPr/>
          </p:nvSpPr>
          <p:spPr>
            <a:xfrm>
              <a:off x="3177009" y="6140590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D70073"/>
                  </a:solidFill>
                  <a:latin typeface="Gotham Bold" pitchFamily="50" charset="0"/>
                  <a:cs typeface="Gotham Bold" pitchFamily="50" charset="0"/>
                </a:rPr>
                <a:t>2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05140FF-FB85-B463-93C9-6AA10BE3D699}"/>
              </a:ext>
            </a:extLst>
          </p:cNvPr>
          <p:cNvGrpSpPr/>
          <p:nvPr/>
        </p:nvGrpSpPr>
        <p:grpSpPr>
          <a:xfrm>
            <a:off x="6026208" y="5997181"/>
            <a:ext cx="2628421" cy="508844"/>
            <a:chOff x="6046277" y="6097323"/>
            <a:chExt cx="2628421" cy="508844"/>
          </a:xfrm>
          <a:solidFill>
            <a:srgbClr val="EC6608"/>
          </a:solidFill>
        </p:grpSpPr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id="{4D86AC52-4853-CC60-83F7-1157A708E854}"/>
                </a:ext>
              </a:extLst>
            </p:cNvPr>
            <p:cNvSpPr/>
            <p:nvPr/>
          </p:nvSpPr>
          <p:spPr>
            <a:xfrm>
              <a:off x="6046277" y="6097323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A7B3CFB2-1FC0-0626-564C-D9D511A16758}"/>
                </a:ext>
              </a:extLst>
            </p:cNvPr>
            <p:cNvSpPr txBox="1"/>
            <p:nvPr/>
          </p:nvSpPr>
          <p:spPr>
            <a:xfrm>
              <a:off x="6584331" y="6120912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1-3, you are more likely to be moving towards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7" name="Star: 5 Points 106">
              <a:extLst>
                <a:ext uri="{FF2B5EF4-FFF2-40B4-BE49-F238E27FC236}">
                  <a16:creationId xmlns:a16="http://schemas.microsoft.com/office/drawing/2014/main" id="{773241BE-067F-0330-A16A-EC1B4B74FBC5}"/>
                </a:ext>
              </a:extLst>
            </p:cNvPr>
            <p:cNvSpPr/>
            <p:nvPr/>
          </p:nvSpPr>
          <p:spPr>
            <a:xfrm>
              <a:off x="6115073" y="6116588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EC6608"/>
                  </a:solidFill>
                  <a:latin typeface="Gotham Bold" pitchFamily="50" charset="0"/>
                  <a:cs typeface="Gotham Bold" pitchFamily="50" charset="0"/>
                </a:rPr>
                <a:t>3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37336DC-BF2F-D004-DBF6-6BC166653D78}"/>
              </a:ext>
            </a:extLst>
          </p:cNvPr>
          <p:cNvGrpSpPr/>
          <p:nvPr/>
        </p:nvGrpSpPr>
        <p:grpSpPr>
          <a:xfrm>
            <a:off x="8820167" y="6027639"/>
            <a:ext cx="2664002" cy="508844"/>
            <a:chOff x="8907113" y="6101325"/>
            <a:chExt cx="2558642" cy="508844"/>
          </a:xfrm>
          <a:solidFill>
            <a:srgbClr val="C7CB00"/>
          </a:solidFill>
        </p:grpSpPr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9F1B3C35-86E7-6527-D4E8-F130EA462D9B}"/>
                </a:ext>
              </a:extLst>
            </p:cNvPr>
            <p:cNvSpPr/>
            <p:nvPr/>
          </p:nvSpPr>
          <p:spPr>
            <a:xfrm>
              <a:off x="8907113" y="6101325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3567CE76-8497-532B-FA06-653869E095D6}"/>
                </a:ext>
              </a:extLst>
            </p:cNvPr>
            <p:cNvSpPr txBox="1"/>
            <p:nvPr/>
          </p:nvSpPr>
          <p:spPr>
            <a:xfrm>
              <a:off x="9425567" y="6131911"/>
              <a:ext cx="2007694" cy="46166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1-4, you are giving yourself the best chance of meeting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8" name="Star: 5 Points 107">
              <a:extLst>
                <a:ext uri="{FF2B5EF4-FFF2-40B4-BE49-F238E27FC236}">
                  <a16:creationId xmlns:a16="http://schemas.microsoft.com/office/drawing/2014/main" id="{B6FFFA58-E272-6508-BD8D-D345AE7E5AC5}"/>
                </a:ext>
              </a:extLst>
            </p:cNvPr>
            <p:cNvSpPr/>
            <p:nvPr/>
          </p:nvSpPr>
          <p:spPr>
            <a:xfrm>
              <a:off x="8939750" y="6111185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7CB00"/>
                  </a:solidFill>
                  <a:latin typeface="Gotham Bold" pitchFamily="50" charset="0"/>
                  <a:cs typeface="Gotham Bold" pitchFamily="50" charset="0"/>
                </a:rPr>
                <a:t>4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5F17B42C-D5D3-F879-94B0-B0893EB9C04E}"/>
              </a:ext>
            </a:extLst>
          </p:cNvPr>
          <p:cNvSpPr txBox="1"/>
          <p:nvPr/>
        </p:nvSpPr>
        <p:spPr>
          <a:xfrm>
            <a:off x="7822426" y="5247347"/>
            <a:ext cx="3921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Engagement with Learning Score…</a:t>
            </a:r>
          </a:p>
          <a:p>
            <a:pPr algn="r"/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Boost your number to have the best chance to boost your grade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99BBED5-309D-779A-9762-41D76B5C46DF}"/>
              </a:ext>
            </a:extLst>
          </p:cNvPr>
          <p:cNvSpPr/>
          <p:nvPr/>
        </p:nvSpPr>
        <p:spPr>
          <a:xfrm>
            <a:off x="2774174" y="6156420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5206022-FFD2-1C7A-B8A2-70FD37D3D137}"/>
              </a:ext>
            </a:extLst>
          </p:cNvPr>
          <p:cNvSpPr/>
          <p:nvPr/>
        </p:nvSpPr>
        <p:spPr>
          <a:xfrm>
            <a:off x="5630149" y="627164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6A15C7F6-C02C-BA91-7E00-98A3C19F3673}"/>
              </a:ext>
            </a:extLst>
          </p:cNvPr>
          <p:cNvSpPr/>
          <p:nvPr/>
        </p:nvSpPr>
        <p:spPr>
          <a:xfrm>
            <a:off x="8411953" y="625089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520E90E-9544-77C8-D1D7-A512E36B27C8}"/>
              </a:ext>
            </a:extLst>
          </p:cNvPr>
          <p:cNvSpPr txBox="1"/>
          <p:nvPr/>
        </p:nvSpPr>
        <p:spPr>
          <a:xfrm>
            <a:off x="458434" y="2375419"/>
            <a:ext cx="22442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C00000"/>
                </a:solidFill>
              </a:rPr>
              <a:t>Summarise class notes, highlighting areas in which you need extra reading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4A45101-550B-7A65-957A-622A980A4549}"/>
              </a:ext>
            </a:extLst>
          </p:cNvPr>
          <p:cNvSpPr txBox="1"/>
          <p:nvPr/>
        </p:nvSpPr>
        <p:spPr>
          <a:xfrm>
            <a:off x="445555" y="3080382"/>
            <a:ext cx="2244232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000" b="1" dirty="0">
                <a:solidFill>
                  <a:srgbClr val="C00000"/>
                </a:solidFill>
                <a:cs typeface="Gotham Bold" pitchFamily="50" charset="0"/>
              </a:rPr>
              <a:t>Complete weekly tasks prior to  the </a:t>
            </a:r>
            <a:r>
              <a:rPr lang="en-GB" sz="1000" b="1">
                <a:solidFill>
                  <a:srgbClr val="C00000"/>
                </a:solidFill>
                <a:cs typeface="Gotham Bold" pitchFamily="50" charset="0"/>
              </a:rPr>
              <a:t>next lesson. </a:t>
            </a:r>
          </a:p>
          <a:p>
            <a:r>
              <a:rPr lang="en-GB" sz="1000" b="1" dirty="0"/>
              <a:t>.</a:t>
            </a:r>
            <a:endParaRPr lang="en-GB" sz="1400" b="1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D561F8B-2D1C-8D03-F6EB-ED0AD1A64CF3}"/>
              </a:ext>
            </a:extLst>
          </p:cNvPr>
          <p:cNvSpPr txBox="1"/>
          <p:nvPr/>
        </p:nvSpPr>
        <p:spPr>
          <a:xfrm>
            <a:off x="449551" y="3720356"/>
            <a:ext cx="22442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0" u="none" strike="noStrike" dirty="0">
                <a:solidFill>
                  <a:srgbClr val="C00000"/>
                </a:solidFill>
                <a:effectLst/>
              </a:rPr>
              <a:t>Recall and complete activities and worksheets to consolidate a topic as directed each week.</a:t>
            </a:r>
            <a:endParaRPr lang="en-GB" sz="1000" b="1" dirty="0">
              <a:solidFill>
                <a:srgbClr val="C00000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2F0DE6F-AAB8-8C91-18F4-C33895145BB1}"/>
              </a:ext>
            </a:extLst>
          </p:cNvPr>
          <p:cNvSpPr txBox="1"/>
          <p:nvPr/>
        </p:nvSpPr>
        <p:spPr>
          <a:xfrm>
            <a:off x="3257620" y="2391401"/>
            <a:ext cx="22442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C00000"/>
                </a:solidFill>
              </a:rPr>
              <a:t>Revisit previous topics and create revision notes.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FE5CC2B-81BC-7667-4D74-14B83CC71DDE}"/>
              </a:ext>
            </a:extLst>
          </p:cNvPr>
          <p:cNvSpPr txBox="1"/>
          <p:nvPr/>
        </p:nvSpPr>
        <p:spPr>
          <a:xfrm>
            <a:off x="3254432" y="3099295"/>
            <a:ext cx="2244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A81F27"/>
                </a:solidFill>
                <a:cs typeface="Gotham Bold" pitchFamily="50" charset="0"/>
              </a:rPr>
              <a:t>Participate in sessions using travel examples from the current affairs to build understanding and  develop analytical skills.</a:t>
            </a:r>
          </a:p>
        </p:txBody>
      </p: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D7053F36-3016-758E-BC35-F0E49C2B92AD}"/>
              </a:ext>
            </a:extLst>
          </p:cNvPr>
          <p:cNvSpPr/>
          <p:nvPr/>
        </p:nvSpPr>
        <p:spPr>
          <a:xfrm>
            <a:off x="3258715" y="3851714"/>
            <a:ext cx="2281106" cy="701959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C56A89A-F275-7B9B-C7DB-6A9C114F6800}"/>
              </a:ext>
            </a:extLst>
          </p:cNvPr>
          <p:cNvSpPr txBox="1"/>
          <p:nvPr/>
        </p:nvSpPr>
        <p:spPr>
          <a:xfrm>
            <a:off x="3273819" y="3845787"/>
            <a:ext cx="22442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A81F27"/>
                </a:solidFill>
                <a:cs typeface="Gotham Bold" pitchFamily="50" charset="0"/>
              </a:rPr>
              <a:t>Refer to past papers provided on Teams to aid revision and exam techniques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73371262-9858-9F04-283D-AE215D3944D2}"/>
              </a:ext>
            </a:extLst>
          </p:cNvPr>
          <p:cNvSpPr/>
          <p:nvPr/>
        </p:nvSpPr>
        <p:spPr>
          <a:xfrm>
            <a:off x="454232" y="4433820"/>
            <a:ext cx="2281106" cy="671989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B8792E70-484C-30CF-1807-BFE81EDBEA5A}"/>
              </a:ext>
            </a:extLst>
          </p:cNvPr>
          <p:cNvSpPr/>
          <p:nvPr/>
        </p:nvSpPr>
        <p:spPr>
          <a:xfrm>
            <a:off x="477605" y="5268109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1F18C3B-792F-7619-CB38-E24F7F29947E}"/>
              </a:ext>
            </a:extLst>
          </p:cNvPr>
          <p:cNvCxnSpPr>
            <a:cxnSpLocks/>
          </p:cNvCxnSpPr>
          <p:nvPr/>
        </p:nvCxnSpPr>
        <p:spPr>
          <a:xfrm>
            <a:off x="1588584" y="4298386"/>
            <a:ext cx="0" cy="147204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FFCAEA2-444C-0D18-345C-BE78068FB8D4}"/>
              </a:ext>
            </a:extLst>
          </p:cNvPr>
          <p:cNvCxnSpPr>
            <a:cxnSpLocks/>
          </p:cNvCxnSpPr>
          <p:nvPr/>
        </p:nvCxnSpPr>
        <p:spPr>
          <a:xfrm>
            <a:off x="1605347" y="511826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B73DBB9B-27DE-7153-924D-F7A53EDD6798}"/>
              </a:ext>
            </a:extLst>
          </p:cNvPr>
          <p:cNvSpPr txBox="1"/>
          <p:nvPr/>
        </p:nvSpPr>
        <p:spPr>
          <a:xfrm>
            <a:off x="439408" y="4422868"/>
            <a:ext cx="22442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0" u="none" strike="noStrike" dirty="0">
                <a:solidFill>
                  <a:srgbClr val="C00000"/>
                </a:solidFill>
                <a:effectLst/>
              </a:rPr>
              <a:t>Use the unit checklist to check progress and brush up areas of uncertainty.</a:t>
            </a:r>
            <a:endParaRPr lang="en-GB" sz="1000" b="1" dirty="0">
              <a:solidFill>
                <a:srgbClr val="C00000"/>
              </a:solidFill>
              <a:cs typeface="Gotham Bold" pitchFamily="50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89B0978-D222-EB49-784A-DC1762670CE0}"/>
              </a:ext>
            </a:extLst>
          </p:cNvPr>
          <p:cNvSpPr txBox="1"/>
          <p:nvPr/>
        </p:nvSpPr>
        <p:spPr>
          <a:xfrm>
            <a:off x="439408" y="5237346"/>
            <a:ext cx="22442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A81F27"/>
                </a:solidFill>
                <a:cs typeface="Gotham Bold" pitchFamily="50" charset="0"/>
              </a:rPr>
              <a:t>Work around the topics and keep up to date with current affairs in Travel  to consolidate learning</a:t>
            </a:r>
            <a:endParaRPr lang="en-GB" sz="1000" b="1" dirty="0">
              <a:cs typeface="Gotham Bold" pitchFamily="50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B4B0C8B-7AD0-A4A9-E135-AF9A801081AC}"/>
              </a:ext>
            </a:extLst>
          </p:cNvPr>
          <p:cNvSpPr txBox="1"/>
          <p:nvPr/>
        </p:nvSpPr>
        <p:spPr>
          <a:xfrm>
            <a:off x="6069284" y="2360010"/>
            <a:ext cx="21933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A81F27"/>
                </a:solidFill>
                <a:cs typeface="Gotham Bold" pitchFamily="50" charset="0"/>
              </a:rPr>
              <a:t>Complete assessments as directed and take notes on feedback discussions about how to improve.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80DA78E-AB27-C733-5F0D-E2680013BDDD}"/>
              </a:ext>
            </a:extLst>
          </p:cNvPr>
          <p:cNvSpPr txBox="1"/>
          <p:nvPr/>
        </p:nvSpPr>
        <p:spPr>
          <a:xfrm>
            <a:off x="6053924" y="3133677"/>
            <a:ext cx="21933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A81F27"/>
                </a:solidFill>
                <a:cs typeface="Gotham Bold" pitchFamily="50" charset="0"/>
              </a:rPr>
              <a:t>Attempt past exam questions using  the mark scheme and mark your own work before requesting feedback.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C85BAC3-3211-2E55-C914-C1622DCF40D3}"/>
              </a:ext>
            </a:extLst>
          </p:cNvPr>
          <p:cNvSpPr txBox="1"/>
          <p:nvPr/>
        </p:nvSpPr>
        <p:spPr>
          <a:xfrm>
            <a:off x="6083123" y="3958664"/>
            <a:ext cx="21933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A81F27"/>
                </a:solidFill>
                <a:cs typeface="Gotham Bold" pitchFamily="50" charset="0"/>
              </a:rPr>
              <a:t>Actively engage with assessment feedback, making improvements to answers.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4C9DF21-0671-8042-6711-C58113158458}"/>
              </a:ext>
            </a:extLst>
          </p:cNvPr>
          <p:cNvSpPr txBox="1"/>
          <p:nvPr/>
        </p:nvSpPr>
        <p:spPr>
          <a:xfrm>
            <a:off x="8854148" y="2346414"/>
            <a:ext cx="24416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A81F27"/>
                </a:solidFill>
                <a:cs typeface="Gotham Bold" pitchFamily="50" charset="0"/>
              </a:rPr>
              <a:t>Rewrite previous practise answers, focusing on developing the skill and knowledge application needed the most.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91D8297-74F0-8E98-A13D-C3DF414C202C}"/>
              </a:ext>
            </a:extLst>
          </p:cNvPr>
          <p:cNvSpPr txBox="1"/>
          <p:nvPr/>
        </p:nvSpPr>
        <p:spPr>
          <a:xfrm>
            <a:off x="8852217" y="3121134"/>
            <a:ext cx="24416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A81F27"/>
                </a:solidFill>
                <a:cs typeface="Gotham Bold" pitchFamily="50" charset="0"/>
              </a:rPr>
              <a:t>Review examiners reports for past exam questions to understand awarding body requirements for a Distinction grade.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D616B37-916A-0043-E8CF-3F02ED1EB1BD}"/>
              </a:ext>
            </a:extLst>
          </p:cNvPr>
          <p:cNvSpPr txBox="1"/>
          <p:nvPr/>
        </p:nvSpPr>
        <p:spPr>
          <a:xfrm>
            <a:off x="8870320" y="4004898"/>
            <a:ext cx="2441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A81F27"/>
                </a:solidFill>
                <a:cs typeface="Gotham Bold" pitchFamily="50" charset="0"/>
              </a:rPr>
              <a:t>Create a revision timetable weeks before your exam (Do you know when it is?) to ensure understanding of all relevant concepts in good time.</a:t>
            </a:r>
          </a:p>
        </p:txBody>
      </p:sp>
    </p:spTree>
    <p:extLst>
      <p:ext uri="{BB962C8B-B14F-4D97-AF65-F5344CB8AC3E}">
        <p14:creationId xmlns:p14="http://schemas.microsoft.com/office/powerpoint/2010/main" val="1866915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1024</TotalTime>
  <Words>376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Better Futures MAT, King Edward VI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Pursall</dc:creator>
  <cp:lastModifiedBy>Peter Stokes</cp:lastModifiedBy>
  <cp:revision>17</cp:revision>
  <dcterms:created xsi:type="dcterms:W3CDTF">2023-03-01T08:48:30Z</dcterms:created>
  <dcterms:modified xsi:type="dcterms:W3CDTF">2023-07-06T09:56:51Z</dcterms:modified>
</cp:coreProperties>
</file>